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303" r:id="rId7"/>
    <p:sldId id="264" r:id="rId8"/>
    <p:sldId id="265" r:id="rId9"/>
    <p:sldId id="266" r:id="rId10"/>
    <p:sldId id="267" r:id="rId11"/>
    <p:sldId id="268" r:id="rId12"/>
    <p:sldId id="269" r:id="rId13"/>
    <p:sldId id="306" r:id="rId14"/>
    <p:sldId id="319" r:id="rId15"/>
    <p:sldId id="320" r:id="rId16"/>
    <p:sldId id="321" r:id="rId17"/>
    <p:sldId id="322" r:id="rId18"/>
    <p:sldId id="276" r:id="rId19"/>
    <p:sldId id="277" r:id="rId20"/>
    <p:sldId id="278" r:id="rId21"/>
    <p:sldId id="323" r:id="rId22"/>
    <p:sldId id="324" r:id="rId23"/>
    <p:sldId id="287" r:id="rId24"/>
    <p:sldId id="288" r:id="rId25"/>
    <p:sldId id="289" r:id="rId26"/>
    <p:sldId id="290" r:id="rId27"/>
    <p:sldId id="291" r:id="rId28"/>
    <p:sldId id="317" r:id="rId29"/>
    <p:sldId id="318" r:id="rId30"/>
    <p:sldId id="325" r:id="rId31"/>
    <p:sldId id="292" r:id="rId32"/>
    <p:sldId id="293" r:id="rId33"/>
    <p:sldId id="294" r:id="rId34"/>
    <p:sldId id="295" r:id="rId35"/>
    <p:sldId id="296" r:id="rId36"/>
    <p:sldId id="297" r:id="rId37"/>
    <p:sldId id="298" r:id="rId38"/>
    <p:sldId id="299" r:id="rId39"/>
    <p:sldId id="300" r:id="rId40"/>
    <p:sldId id="301" r:id="rId41"/>
    <p:sldId id="30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99EE-BA6C-4398-BF4C-546583CD9A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8BA0FE-4F71-4455-A6A1-311FD6A997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4FF080-1F6A-4886-BCB0-8EC289892D74}"/>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A52C8E4D-E518-4807-A5A8-110C4E0B4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087C5-DAB3-4662-9B09-EE3D6A22396F}"/>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206287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6A8C-D524-4DB0-94C6-0A1D8E822D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8F4503-C303-4AE2-B510-C59CBBE590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7B3C91-497F-4341-908F-D0B5E04D9EC2}"/>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CE553B3E-4784-42CD-B915-57209B15C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54C2F-8A75-4484-8D44-6D264D0D7805}"/>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131365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9F9622-1B8D-4908-8B0E-0CAF9B6CFA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DEF989-40CA-4A66-B22A-1BB0534341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B21D5-A06B-44CF-B9F8-9145AD56D747}"/>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94D310DF-C303-42CA-86C8-970ED25106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27CB72-8F1E-467C-AB44-17700EB00662}"/>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2627905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찬양대 - 제목">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064DA3-1DDC-CC4E-93A7-F46DFB4CF8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500" b="12500"/>
          <a:stretch/>
        </p:blipFill>
        <p:spPr>
          <a:xfrm>
            <a:off x="1" y="0"/>
            <a:ext cx="12192000" cy="6858000"/>
          </a:xfrm>
          <a:prstGeom prst="rect">
            <a:avLst/>
          </a:prstGeom>
        </p:spPr>
      </p:pic>
      <p:sp>
        <p:nvSpPr>
          <p:cNvPr id="4" name="Title 3">
            <a:extLst>
              <a:ext uri="{FF2B5EF4-FFF2-40B4-BE49-F238E27FC236}">
                <a16:creationId xmlns:a16="http://schemas.microsoft.com/office/drawing/2014/main" id="{B33BFC01-DC78-7D4D-B3F6-54ADEB6CF87E}"/>
              </a:ext>
            </a:extLst>
          </p:cNvPr>
          <p:cNvSpPr>
            <a:spLocks noGrp="1"/>
          </p:cNvSpPr>
          <p:nvPr>
            <p:ph type="title"/>
          </p:nvPr>
        </p:nvSpPr>
        <p:spPr>
          <a:xfrm>
            <a:off x="838201" y="365129"/>
            <a:ext cx="10515600" cy="725079"/>
          </a:xfrm>
        </p:spPr>
        <p:txBody>
          <a:bodyPr/>
          <a:lstStyle>
            <a:lvl1pPr algn="ctr">
              <a:defRPr b="1" u="sng"/>
            </a:lvl1pPr>
          </a:lstStyle>
          <a:p>
            <a:r>
              <a:rPr lang="en-US" dirty="0"/>
              <a:t>Click to edit Master title style</a:t>
            </a:r>
          </a:p>
        </p:txBody>
      </p:sp>
      <p:sp>
        <p:nvSpPr>
          <p:cNvPr id="6" name="Content Placeholder 5">
            <a:extLst>
              <a:ext uri="{FF2B5EF4-FFF2-40B4-BE49-F238E27FC236}">
                <a16:creationId xmlns:a16="http://schemas.microsoft.com/office/drawing/2014/main" id="{BB1B40B9-E402-444B-928C-E8CE11D8FD9B}"/>
              </a:ext>
            </a:extLst>
          </p:cNvPr>
          <p:cNvSpPr>
            <a:spLocks noGrp="1"/>
          </p:cNvSpPr>
          <p:nvPr>
            <p:ph sz="quarter" idx="10"/>
          </p:nvPr>
        </p:nvSpPr>
        <p:spPr>
          <a:xfrm>
            <a:off x="838201" y="1090207"/>
            <a:ext cx="10515600" cy="5397908"/>
          </a:xfrm>
        </p:spPr>
        <p:txBody>
          <a:bodyPr>
            <a:normAutofit/>
          </a:bodyPr>
          <a:lstStyle>
            <a:lvl1pPr marL="0" indent="0" algn="ctr">
              <a:buNone/>
              <a:defRPr sz="4267"/>
            </a:lvl1pPr>
            <a:lvl2pPr marL="457015" indent="0" algn="ctr">
              <a:buNone/>
              <a:defRPr sz="4267"/>
            </a:lvl2pPr>
            <a:lvl3pPr marL="914030" indent="0" algn="ctr">
              <a:buNone/>
              <a:defRPr sz="4267"/>
            </a:lvl3pPr>
            <a:lvl4pPr marL="1371047" indent="0" algn="ctr">
              <a:buNone/>
              <a:defRPr sz="4267"/>
            </a:lvl4pPr>
            <a:lvl5pPr marL="1828062" indent="0" algn="ctr">
              <a:buNone/>
              <a:defRPr sz="4267"/>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424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찬양대 - 가사만">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75C34D-DBF9-C042-9D16-DD5471FF9A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500" b="12500"/>
          <a:stretch/>
        </p:blipFill>
        <p:spPr>
          <a:xfrm>
            <a:off x="1" y="0"/>
            <a:ext cx="12192000" cy="6858000"/>
          </a:xfrm>
          <a:prstGeom prst="rect">
            <a:avLst/>
          </a:prstGeom>
        </p:spPr>
      </p:pic>
      <p:sp>
        <p:nvSpPr>
          <p:cNvPr id="6" name="Content Placeholder 5">
            <a:extLst>
              <a:ext uri="{FF2B5EF4-FFF2-40B4-BE49-F238E27FC236}">
                <a16:creationId xmlns:a16="http://schemas.microsoft.com/office/drawing/2014/main" id="{BB1B40B9-E402-444B-928C-E8CE11D8FD9B}"/>
              </a:ext>
            </a:extLst>
          </p:cNvPr>
          <p:cNvSpPr>
            <a:spLocks noGrp="1"/>
          </p:cNvSpPr>
          <p:nvPr>
            <p:ph sz="quarter" idx="10"/>
          </p:nvPr>
        </p:nvSpPr>
        <p:spPr>
          <a:xfrm>
            <a:off x="838201" y="365126"/>
            <a:ext cx="10515600" cy="6122988"/>
          </a:xfrm>
        </p:spPr>
        <p:txBody>
          <a:bodyPr/>
          <a:lstStyle>
            <a:lvl1pPr marL="0" indent="0">
              <a:buNone/>
              <a:defRPr/>
            </a:lvl1pPr>
            <a:lvl2pPr marL="457015" indent="0">
              <a:buNone/>
              <a:defRPr/>
            </a:lvl2pPr>
            <a:lvl3pPr marL="914030" indent="0">
              <a:buNone/>
              <a:defRPr/>
            </a:lvl3pPr>
            <a:lvl4pPr marL="1371047" indent="0">
              <a:buNone/>
              <a:defRPr/>
            </a:lvl4pPr>
            <a:lvl5pPr marL="1828062"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854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4E7B2E-F82B-4541-BA59-5BD833D1AA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1">
            <a:extLst>
              <a:ext uri="{FF2B5EF4-FFF2-40B4-BE49-F238E27FC236}">
                <a16:creationId xmlns:a16="http://schemas.microsoft.com/office/drawing/2014/main" id="{B853F3E0-7DE4-D54C-A695-5DF3FAB7ABC0}"/>
              </a:ext>
            </a:extLst>
          </p:cNvPr>
          <p:cNvSpPr>
            <a:spLocks noGrp="1"/>
          </p:cNvSpPr>
          <p:nvPr>
            <p:ph type="title"/>
          </p:nvPr>
        </p:nvSpPr>
        <p:spPr>
          <a:xfrm>
            <a:off x="609600" y="274639"/>
            <a:ext cx="10972800" cy="1143000"/>
          </a:xfrm>
        </p:spPr>
        <p:txBody>
          <a:bodyPr/>
          <a:lstStyle/>
          <a:p>
            <a:r>
              <a:rPr lang="en-US"/>
              <a:t>Click to edit Master title style</a:t>
            </a:r>
          </a:p>
        </p:txBody>
      </p:sp>
      <p:sp>
        <p:nvSpPr>
          <p:cNvPr id="5" name="Content Placeholder 2">
            <a:extLst>
              <a:ext uri="{FF2B5EF4-FFF2-40B4-BE49-F238E27FC236}">
                <a16:creationId xmlns:a16="http://schemas.microsoft.com/office/drawing/2014/main" id="{DD7C4973-BBD1-5746-880C-0FA455281CD3}"/>
              </a:ext>
            </a:extLst>
          </p:cNvPr>
          <p:cNvSpPr>
            <a:spLocks noGrp="1"/>
          </p:cNvSpPr>
          <p:nvPr>
            <p:ph idx="1"/>
          </p:nvPr>
        </p:nvSpPr>
        <p:spPr>
          <a:xfrm>
            <a:off x="609600" y="16002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93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A9AC8-FFE9-4170-B8D4-BE25440662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154693-6346-4366-AFEC-791039425E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B2B8D-FF9D-454D-913F-7090817241CE}"/>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033D188B-CD4A-4FAF-8F02-3F91044C00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A58E4-2417-4DC3-B69B-D1C3BEF56904}"/>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290490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B180-1CDA-46D2-8A8F-33CE165233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70BE34-977D-4D92-9DED-C752A414DA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B0F995-5ED9-46DA-9019-4229B961F13C}"/>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90081256-40F3-4CF6-847F-3176D9917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7E28F-AEBA-4181-BE95-5FBB42B0CFAF}"/>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98068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063C-C210-4EF0-95AB-25D1D8E03D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0E612-086E-4FD4-A870-CAD050698E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C54292-F593-4535-9E97-3FEF0013A7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8D573B-FA90-4BB6-8659-B073C12CCBA6}"/>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6" name="Footer Placeholder 5">
            <a:extLst>
              <a:ext uri="{FF2B5EF4-FFF2-40B4-BE49-F238E27FC236}">
                <a16:creationId xmlns:a16="http://schemas.microsoft.com/office/drawing/2014/main" id="{BA0CD903-29AD-442D-92DB-4F894355B6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97497-E8F3-4B61-9954-5D4B95D84F81}"/>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2752634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7867-3729-435F-AD2E-8B3A19FCE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31FB35-564E-440D-9F47-E2B94C8F6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34DC54-8A07-4008-A0B2-8BAB279C1C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1A8C0-4BB0-422B-BC7E-6F048608C0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0B27E5-A9FB-4F2D-987A-35945C158E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64B991-5677-4AD8-BA28-C4441C6099DD}"/>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8" name="Footer Placeholder 7">
            <a:extLst>
              <a:ext uri="{FF2B5EF4-FFF2-40B4-BE49-F238E27FC236}">
                <a16:creationId xmlns:a16="http://schemas.microsoft.com/office/drawing/2014/main" id="{C6C86179-DE0D-4FB5-A5FD-ADD2AB943A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A856B4-A96A-474E-B964-7126BB9A25B9}"/>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110056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C2A8-E56E-4D9F-978D-F0F4D2C5C3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A55B95-0A4E-4D39-AD83-F174F9D27236}"/>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4" name="Footer Placeholder 3">
            <a:extLst>
              <a:ext uri="{FF2B5EF4-FFF2-40B4-BE49-F238E27FC236}">
                <a16:creationId xmlns:a16="http://schemas.microsoft.com/office/drawing/2014/main" id="{21D468E4-5CC3-4460-A276-A366C6A03A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CE846B-8D7F-454B-A324-6D13881A513F}"/>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422197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A15E1-7526-4B6C-A424-88DE7121A566}"/>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3" name="Footer Placeholder 2">
            <a:extLst>
              <a:ext uri="{FF2B5EF4-FFF2-40B4-BE49-F238E27FC236}">
                <a16:creationId xmlns:a16="http://schemas.microsoft.com/office/drawing/2014/main" id="{E5531B13-9200-4553-8545-4230B1B144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BFE005-E666-4308-9816-5D98A1944479}"/>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84275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FFDFA-27D2-4A00-AB65-11DD39B228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5A344E-8F15-49C6-B099-43B9CBDC3B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61727-18E9-4414-A563-94F1F5DFBD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A6BB23-96C6-489B-8D5B-4818A2CAAC7E}"/>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6" name="Footer Placeholder 5">
            <a:extLst>
              <a:ext uri="{FF2B5EF4-FFF2-40B4-BE49-F238E27FC236}">
                <a16:creationId xmlns:a16="http://schemas.microsoft.com/office/drawing/2014/main" id="{DE3EE14A-A6D7-4D45-9850-D670DC37F6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B4C051-9412-42E3-AAA6-C47C5AA8C30A}"/>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102196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D76C6-E204-4EDF-BD46-BABF1673F5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039919-F988-4CB1-82CE-6A8C0DA42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C23F4-73E6-4F51-BC0A-94E89F08E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93237-1238-4D92-8BDE-9F7D5DB0CF56}"/>
              </a:ext>
            </a:extLst>
          </p:cNvPr>
          <p:cNvSpPr>
            <a:spLocks noGrp="1"/>
          </p:cNvSpPr>
          <p:nvPr>
            <p:ph type="dt" sz="half" idx="10"/>
          </p:nvPr>
        </p:nvSpPr>
        <p:spPr/>
        <p:txBody>
          <a:bodyPr/>
          <a:lstStyle/>
          <a:p>
            <a:fld id="{C200D911-B3EE-410A-80E3-B789B1BCB903}" type="datetimeFigureOut">
              <a:rPr lang="en-US" smtClean="0"/>
              <a:t>7/18/2020</a:t>
            </a:fld>
            <a:endParaRPr lang="en-US"/>
          </a:p>
        </p:txBody>
      </p:sp>
      <p:sp>
        <p:nvSpPr>
          <p:cNvPr id="6" name="Footer Placeholder 5">
            <a:extLst>
              <a:ext uri="{FF2B5EF4-FFF2-40B4-BE49-F238E27FC236}">
                <a16:creationId xmlns:a16="http://schemas.microsoft.com/office/drawing/2014/main" id="{C084F6D3-B12D-436F-9EBA-3E8ECB9D3E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28E3A-4EF5-4A91-8BC2-60330989F2AF}"/>
              </a:ext>
            </a:extLst>
          </p:cNvPr>
          <p:cNvSpPr>
            <a:spLocks noGrp="1"/>
          </p:cNvSpPr>
          <p:nvPr>
            <p:ph type="sldNum" sz="quarter" idx="12"/>
          </p:nvPr>
        </p:nvSpPr>
        <p:spPr/>
        <p:txBody>
          <a:bodyPr/>
          <a:lstStyle/>
          <a:p>
            <a:fld id="{AC2BF48A-B80C-423E-93FD-0F69611F3B1F}" type="slidenum">
              <a:rPr lang="en-US" smtClean="0"/>
              <a:t>‹#›</a:t>
            </a:fld>
            <a:endParaRPr lang="en-US"/>
          </a:p>
        </p:txBody>
      </p:sp>
    </p:spTree>
    <p:extLst>
      <p:ext uri="{BB962C8B-B14F-4D97-AF65-F5344CB8AC3E}">
        <p14:creationId xmlns:p14="http://schemas.microsoft.com/office/powerpoint/2010/main" val="266643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235D3D-3AC3-4109-BECE-445D0573A5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D98ABF-2D25-4A0C-B533-78D102CF1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38B75-001E-492A-941B-D0FDCB5B2F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0D911-B3EE-410A-80E3-B789B1BCB903}" type="datetimeFigureOut">
              <a:rPr lang="en-US" smtClean="0"/>
              <a:t>7/18/2020</a:t>
            </a:fld>
            <a:endParaRPr lang="en-US"/>
          </a:p>
        </p:txBody>
      </p:sp>
      <p:sp>
        <p:nvSpPr>
          <p:cNvPr id="5" name="Footer Placeholder 4">
            <a:extLst>
              <a:ext uri="{FF2B5EF4-FFF2-40B4-BE49-F238E27FC236}">
                <a16:creationId xmlns:a16="http://schemas.microsoft.com/office/drawing/2014/main" id="{CFB47B56-B3DD-472C-BA40-863B6475B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CC4686-D7E4-4884-B63A-318ABFFC7D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BF48A-B80C-423E-93FD-0F69611F3B1F}" type="slidenum">
              <a:rPr lang="en-US" smtClean="0"/>
              <a:t>‹#›</a:t>
            </a:fld>
            <a:endParaRPr lang="en-US"/>
          </a:p>
        </p:txBody>
      </p:sp>
    </p:spTree>
    <p:extLst>
      <p:ext uri="{BB962C8B-B14F-4D97-AF65-F5344CB8AC3E}">
        <p14:creationId xmlns:p14="http://schemas.microsoft.com/office/powerpoint/2010/main" val="1423674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nysekwang.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751C3F-0E26-47DC-B5CA-77D59AA9AB63}"/>
              </a:ext>
            </a:extLst>
          </p:cNvPr>
          <p:cNvSpPr>
            <a:spLocks noGrp="1"/>
          </p:cNvSpPr>
          <p:nvPr>
            <p:ph type="title"/>
          </p:nvPr>
        </p:nvSpPr>
        <p:spPr>
          <a:xfrm>
            <a:off x="838200" y="850905"/>
            <a:ext cx="10515600" cy="1325563"/>
          </a:xfrm>
        </p:spPr>
        <p:txBody>
          <a:bodyPr/>
          <a:lstStyle/>
          <a:p>
            <a:pPr algn="ctr"/>
            <a:r>
              <a:rPr lang="en-US" b="1" dirty="0" err="1"/>
              <a:t>Sekwang</a:t>
            </a:r>
            <a:r>
              <a:rPr lang="en-US" b="1" dirty="0"/>
              <a:t> Church - Sunday Worship</a:t>
            </a:r>
          </a:p>
        </p:txBody>
      </p:sp>
      <p:sp>
        <p:nvSpPr>
          <p:cNvPr id="5" name="Content Placeholder 4">
            <a:extLst>
              <a:ext uri="{FF2B5EF4-FFF2-40B4-BE49-F238E27FC236}">
                <a16:creationId xmlns:a16="http://schemas.microsoft.com/office/drawing/2014/main" id="{E837CB43-DA95-4000-A730-A892E22F5158}"/>
              </a:ext>
            </a:extLst>
          </p:cNvPr>
          <p:cNvSpPr>
            <a:spLocks noGrp="1"/>
          </p:cNvSpPr>
          <p:nvPr>
            <p:ph idx="1"/>
          </p:nvPr>
        </p:nvSpPr>
        <p:spPr>
          <a:xfrm>
            <a:off x="838200" y="3150407"/>
            <a:ext cx="10515600" cy="3026569"/>
          </a:xfrm>
        </p:spPr>
        <p:txBody>
          <a:bodyPr/>
          <a:lstStyle/>
          <a:p>
            <a:pPr marL="0" indent="0" algn="ctr">
              <a:buNone/>
            </a:pPr>
            <a:r>
              <a:rPr lang="en-US" dirty="0"/>
              <a:t>12:00 p.m.</a:t>
            </a:r>
          </a:p>
          <a:p>
            <a:pPr marL="0" indent="0" algn="ctr">
              <a:buNone/>
            </a:pPr>
            <a:r>
              <a:rPr lang="en-US" dirty="0"/>
              <a:t>7/19/2020</a:t>
            </a:r>
          </a:p>
          <a:p>
            <a:pPr marL="0" indent="0" algn="ctr">
              <a:buNone/>
            </a:pPr>
            <a:endParaRPr lang="en-US" dirty="0"/>
          </a:p>
          <a:p>
            <a:pPr marL="0" indent="0" algn="ctr">
              <a:buNone/>
            </a:pPr>
            <a:r>
              <a:rPr lang="en-US" dirty="0"/>
              <a:t>www.NYSeKwang.org</a:t>
            </a:r>
          </a:p>
        </p:txBody>
      </p:sp>
    </p:spTree>
    <p:extLst>
      <p:ext uri="{BB962C8B-B14F-4D97-AF65-F5344CB8AC3E}">
        <p14:creationId xmlns:p14="http://schemas.microsoft.com/office/powerpoint/2010/main" val="147523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D792-B705-494C-9456-F604841F95C4}"/>
              </a:ext>
            </a:extLst>
          </p:cNvPr>
          <p:cNvSpPr>
            <a:spLocks noGrp="1"/>
          </p:cNvSpPr>
          <p:nvPr>
            <p:ph type="title"/>
          </p:nvPr>
        </p:nvSpPr>
        <p:spPr/>
        <p:txBody>
          <a:bodyPr/>
          <a:lstStyle/>
          <a:p>
            <a:pPr algn="ctr"/>
            <a:r>
              <a:rPr lang="en-US" u="sng" dirty="0"/>
              <a:t>Praise</a:t>
            </a:r>
          </a:p>
        </p:txBody>
      </p:sp>
      <p:sp>
        <p:nvSpPr>
          <p:cNvPr id="3" name="Content Placeholder 2">
            <a:extLst>
              <a:ext uri="{FF2B5EF4-FFF2-40B4-BE49-F238E27FC236}">
                <a16:creationId xmlns:a16="http://schemas.microsoft.com/office/drawing/2014/main" id="{9091E6FB-8D0B-4720-9B3D-04FB7BAFD6E7}"/>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8856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Jesus, Lover of My Soul</a:t>
            </a:r>
            <a:endParaRPr lang="en-US" u="sng" dirty="0"/>
          </a:p>
        </p:txBody>
      </p:sp>
      <p:sp>
        <p:nvSpPr>
          <p:cNvPr id="3" name="Content Placeholder 2"/>
          <p:cNvSpPr>
            <a:spLocks noGrp="1"/>
          </p:cNvSpPr>
          <p:nvPr>
            <p:ph sz="quarter" idx="10"/>
          </p:nvPr>
        </p:nvSpPr>
        <p:spPr>
          <a:xfrm>
            <a:off x="0" y="1090207"/>
            <a:ext cx="12192000" cy="5397908"/>
          </a:xfrm>
        </p:spPr>
        <p:txBody>
          <a:bodyPr>
            <a:normAutofit/>
          </a:bodyPr>
          <a:lstStyle/>
          <a:p>
            <a:pPr algn="ctr">
              <a:buNone/>
            </a:pPr>
            <a:r>
              <a:rPr lang="en-US" sz="4000" b="1" dirty="0"/>
              <a:t>Jesus, lover of my soul</a:t>
            </a:r>
          </a:p>
          <a:p>
            <a:pPr algn="ctr">
              <a:buNone/>
            </a:pPr>
            <a:r>
              <a:rPr lang="en-US" sz="4000" b="1" dirty="0"/>
              <a:t>Jesus, I will never let you go</a:t>
            </a:r>
          </a:p>
          <a:p>
            <a:pPr algn="ctr">
              <a:buNone/>
            </a:pPr>
            <a:r>
              <a:rPr lang="en-US" sz="4000" b="1" dirty="0"/>
              <a:t>You’ve taken me from the miry clay</a:t>
            </a:r>
          </a:p>
          <a:p>
            <a:pPr algn="ctr">
              <a:buNone/>
            </a:pPr>
            <a:r>
              <a:rPr lang="en-US" sz="4000" b="1" dirty="0"/>
              <a:t>You’ve set my feet upon a rock and now I know</a:t>
            </a:r>
            <a:br>
              <a:rPr lang="en-US" dirty="0"/>
            </a:br>
            <a:br>
              <a:rPr lang="en-US" dirty="0"/>
            </a:br>
            <a:endParaRPr lang="en-US" dirty="0"/>
          </a:p>
        </p:txBody>
      </p:sp>
    </p:spTree>
    <p:extLst>
      <p:ext uri="{BB962C8B-B14F-4D97-AF65-F5344CB8AC3E}">
        <p14:creationId xmlns:p14="http://schemas.microsoft.com/office/powerpoint/2010/main" val="294281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300" b="1" dirty="0"/>
              <a:t>I love You, I need You</a:t>
            </a:r>
          </a:p>
          <a:p>
            <a:pPr algn="ctr">
              <a:buNone/>
            </a:pPr>
            <a:r>
              <a:rPr lang="en-US" sz="4300" b="1" dirty="0"/>
              <a:t>Though my world may fall, I’ll never let You go</a:t>
            </a:r>
          </a:p>
          <a:p>
            <a:pPr algn="ctr">
              <a:buNone/>
            </a:pPr>
            <a:r>
              <a:rPr lang="en-US" sz="4300" b="1" dirty="0"/>
              <a:t>My Savior, my closest friend</a:t>
            </a:r>
          </a:p>
          <a:p>
            <a:pPr algn="ctr">
              <a:buNone/>
            </a:pPr>
            <a:r>
              <a:rPr lang="en-US" sz="4300" b="1" dirty="0"/>
              <a:t>I will worship You until the very end</a:t>
            </a:r>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396843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r>
              <a:rPr lang="en-US" sz="4400" b="1" dirty="0"/>
              <a:t>Jesus, lover of my soul</a:t>
            </a:r>
          </a:p>
          <a:p>
            <a:pPr algn="ctr"/>
            <a:r>
              <a:rPr lang="en-US" sz="4400" b="1" dirty="0"/>
              <a:t>Jesus, I will never let you go</a:t>
            </a:r>
          </a:p>
          <a:p>
            <a:pPr algn="ctr"/>
            <a:r>
              <a:rPr lang="en-US" sz="4400" b="1" dirty="0"/>
              <a:t>You’ve taken me from the miry clay</a:t>
            </a:r>
          </a:p>
          <a:p>
            <a:pPr algn="ctr"/>
            <a:r>
              <a:rPr lang="en-US" sz="4400" b="1" dirty="0"/>
              <a:t>You’ve set my feet upon a rock and now I know</a:t>
            </a:r>
            <a:br>
              <a:rPr lang="en-US" sz="4000" b="1" dirty="0"/>
            </a:br>
            <a:br>
              <a:rPr lang="en-US" sz="4000" b="1" dirty="0"/>
            </a:br>
            <a:endParaRPr lang="en-US" sz="4000" b="1" dirty="0"/>
          </a:p>
        </p:txBody>
      </p:sp>
    </p:spTree>
    <p:extLst>
      <p:ext uri="{BB962C8B-B14F-4D97-AF65-F5344CB8AC3E}">
        <p14:creationId xmlns:p14="http://schemas.microsoft.com/office/powerpoint/2010/main" val="179109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300" b="1" dirty="0"/>
              <a:t>I love You, I need You</a:t>
            </a:r>
          </a:p>
          <a:p>
            <a:pPr algn="ctr">
              <a:buNone/>
            </a:pPr>
            <a:r>
              <a:rPr lang="en-US" sz="4300" b="1" dirty="0"/>
              <a:t>Though my world may fall, I’ll never let You go</a:t>
            </a:r>
          </a:p>
          <a:p>
            <a:pPr algn="ctr">
              <a:buNone/>
            </a:pPr>
            <a:r>
              <a:rPr lang="en-US" sz="4300" b="1" dirty="0"/>
              <a:t>My Savior, my closest friend</a:t>
            </a:r>
          </a:p>
          <a:p>
            <a:pPr algn="ctr">
              <a:buNone/>
            </a:pPr>
            <a:r>
              <a:rPr lang="en-US" sz="4300" b="1" dirty="0"/>
              <a:t>I will worship You until the very end</a:t>
            </a:r>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113456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r>
              <a:rPr lang="en-US" sz="4400" b="1" dirty="0"/>
              <a:t>Jesus, lover of my soul</a:t>
            </a:r>
          </a:p>
          <a:p>
            <a:pPr algn="ctr"/>
            <a:r>
              <a:rPr lang="en-US" sz="4400" b="1" dirty="0"/>
              <a:t>Jesus, I will never let you go</a:t>
            </a:r>
          </a:p>
          <a:p>
            <a:pPr algn="ctr"/>
            <a:r>
              <a:rPr lang="en-US" sz="4400" b="1" dirty="0"/>
              <a:t>You’ve taken me from the miry clay</a:t>
            </a:r>
          </a:p>
          <a:p>
            <a:pPr algn="ctr"/>
            <a:r>
              <a:rPr lang="en-US" sz="4400" b="1" dirty="0"/>
              <a:t>You’ve set my feet upon a rock and now I know</a:t>
            </a:r>
            <a:br>
              <a:rPr lang="en-US" sz="4000" b="1" dirty="0"/>
            </a:br>
            <a:br>
              <a:rPr lang="en-US" sz="4000" b="1" dirty="0"/>
            </a:br>
            <a:endParaRPr lang="en-US" sz="4000" b="1" dirty="0"/>
          </a:p>
        </p:txBody>
      </p:sp>
    </p:spTree>
    <p:extLst>
      <p:ext uri="{BB962C8B-B14F-4D97-AF65-F5344CB8AC3E}">
        <p14:creationId xmlns:p14="http://schemas.microsoft.com/office/powerpoint/2010/main" val="2624338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300" b="1" dirty="0"/>
              <a:t>I love You, I need You</a:t>
            </a:r>
          </a:p>
          <a:p>
            <a:pPr algn="ctr">
              <a:buNone/>
            </a:pPr>
            <a:r>
              <a:rPr lang="en-US" sz="4300" b="1" dirty="0"/>
              <a:t>Though my world may fall, I’ll never let You go</a:t>
            </a:r>
          </a:p>
          <a:p>
            <a:pPr algn="ctr">
              <a:buNone/>
            </a:pPr>
            <a:r>
              <a:rPr lang="en-US" sz="4300" b="1" dirty="0"/>
              <a:t>My Savior, my closest friend</a:t>
            </a:r>
          </a:p>
          <a:p>
            <a:pPr algn="ctr">
              <a:buNone/>
            </a:pPr>
            <a:r>
              <a:rPr lang="en-US" sz="4300" b="1" dirty="0"/>
              <a:t>I will worship You until the very end</a:t>
            </a:r>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187292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300" b="1" dirty="0"/>
              <a:t>I love You, I need You</a:t>
            </a:r>
          </a:p>
          <a:p>
            <a:pPr algn="ctr">
              <a:buNone/>
            </a:pPr>
            <a:r>
              <a:rPr lang="en-US" sz="4300" b="1" dirty="0"/>
              <a:t>Though my world may fall, I’ll never let You go</a:t>
            </a:r>
          </a:p>
          <a:p>
            <a:pPr algn="ctr">
              <a:buNone/>
            </a:pPr>
            <a:r>
              <a:rPr lang="en-US" sz="4300" b="1" dirty="0"/>
              <a:t>My Savior, my closest friend</a:t>
            </a:r>
          </a:p>
          <a:p>
            <a:pPr algn="ctr">
              <a:buNone/>
            </a:pPr>
            <a:r>
              <a:rPr lang="en-US" sz="4300" b="1" dirty="0"/>
              <a:t>I will worship You until the very end</a:t>
            </a:r>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1978677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Praise is Rising</a:t>
            </a:r>
          </a:p>
        </p:txBody>
      </p:sp>
      <p:sp>
        <p:nvSpPr>
          <p:cNvPr id="3" name="Content Placeholder 2"/>
          <p:cNvSpPr>
            <a:spLocks noGrp="1"/>
          </p:cNvSpPr>
          <p:nvPr>
            <p:ph sz="quarter" idx="10"/>
          </p:nvPr>
        </p:nvSpPr>
        <p:spPr>
          <a:xfrm>
            <a:off x="390617" y="1090207"/>
            <a:ext cx="11372296" cy="5397908"/>
          </a:xfrm>
        </p:spPr>
        <p:txBody>
          <a:bodyPr/>
          <a:lstStyle/>
          <a:p>
            <a:pPr>
              <a:buNone/>
            </a:pPr>
            <a:r>
              <a:rPr lang="en-US" sz="4000" b="1" dirty="0"/>
              <a:t>Praise is rising eyes are turning to You</a:t>
            </a:r>
          </a:p>
          <a:p>
            <a:pPr>
              <a:buNone/>
            </a:pPr>
            <a:r>
              <a:rPr lang="en-US" sz="4000" b="1" dirty="0"/>
              <a:t>We turn to You</a:t>
            </a:r>
          </a:p>
          <a:p>
            <a:pPr>
              <a:buNone/>
            </a:pPr>
            <a:r>
              <a:rPr lang="en-US" sz="4000" b="1" dirty="0"/>
              <a:t>Hope is stirring, hearts are yearning for You</a:t>
            </a:r>
          </a:p>
          <a:p>
            <a:pPr>
              <a:buNone/>
            </a:pPr>
            <a:r>
              <a:rPr lang="en-US" sz="4000" b="1" dirty="0"/>
              <a:t>We long for You</a:t>
            </a:r>
          </a:p>
          <a:p>
            <a:pPr>
              <a:buNone/>
            </a:pPr>
            <a:r>
              <a:rPr lang="en-US" sz="4000" b="1" dirty="0"/>
              <a:t>When we see You we find strength to face the day</a:t>
            </a:r>
          </a:p>
          <a:p>
            <a:pPr>
              <a:buNone/>
            </a:pPr>
            <a:r>
              <a:rPr lang="en-US" sz="4000" b="1" dirty="0"/>
              <a:t>In Your presence all our fears are washed away</a:t>
            </a:r>
          </a:p>
          <a:p>
            <a:pPr>
              <a:buNone/>
            </a:pPr>
            <a:r>
              <a:rPr lang="en-US" sz="4000" b="1" dirty="0"/>
              <a:t>Washed away</a:t>
            </a:r>
          </a:p>
          <a:p>
            <a:pPr>
              <a:buNone/>
            </a:pPr>
            <a:endParaRPr lang="en-US" sz="4000" b="1" dirty="0"/>
          </a:p>
          <a:p>
            <a:pPr>
              <a:buNone/>
            </a:pPr>
            <a:endParaRPr lang="en-US" b="1" dirty="0"/>
          </a:p>
        </p:txBody>
      </p:sp>
    </p:spTree>
    <p:extLst>
      <p:ext uri="{BB962C8B-B14F-4D97-AF65-F5344CB8AC3E}">
        <p14:creationId xmlns:p14="http://schemas.microsoft.com/office/powerpoint/2010/main" val="997136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Hosanna, hosanna</a:t>
            </a:r>
          </a:p>
          <a:p>
            <a:pPr algn="ctr">
              <a:buNone/>
            </a:pPr>
            <a:r>
              <a:rPr lang="en-US" sz="4000" b="1" dirty="0"/>
              <a:t>You are the God who saves us</a:t>
            </a:r>
          </a:p>
          <a:p>
            <a:pPr algn="ctr">
              <a:buNone/>
            </a:pPr>
            <a:r>
              <a:rPr lang="en-US" sz="4000" b="1" dirty="0"/>
              <a:t>Worthy of all our praises</a:t>
            </a:r>
          </a:p>
          <a:p>
            <a:pPr algn="ctr">
              <a:buNone/>
            </a:pPr>
            <a:r>
              <a:rPr lang="en-US" sz="4000" b="1" dirty="0"/>
              <a:t>Hosanna, hosanna</a:t>
            </a:r>
          </a:p>
          <a:p>
            <a:pPr algn="ctr">
              <a:buNone/>
            </a:pPr>
            <a:r>
              <a:rPr lang="en-US" sz="4000" b="1" dirty="0"/>
              <a:t>Come have Your way among us</a:t>
            </a:r>
          </a:p>
          <a:p>
            <a:pPr algn="ctr">
              <a:buNone/>
            </a:pPr>
            <a:r>
              <a:rPr lang="en-US" sz="4000" b="1" dirty="0"/>
              <a:t>We welcome You here Lord Jesus</a:t>
            </a:r>
          </a:p>
        </p:txBody>
      </p:sp>
    </p:spTree>
    <p:extLst>
      <p:ext uri="{BB962C8B-B14F-4D97-AF65-F5344CB8AC3E}">
        <p14:creationId xmlns:p14="http://schemas.microsoft.com/office/powerpoint/2010/main" val="187062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DF07-2E74-44B7-91F1-6574E4548F48}"/>
              </a:ext>
            </a:extLst>
          </p:cNvPr>
          <p:cNvSpPr>
            <a:spLocks noGrp="1"/>
          </p:cNvSpPr>
          <p:nvPr>
            <p:ph type="title"/>
          </p:nvPr>
        </p:nvSpPr>
        <p:spPr>
          <a:xfrm>
            <a:off x="838200" y="365129"/>
            <a:ext cx="10515600" cy="1039925"/>
          </a:xfrm>
        </p:spPr>
        <p:txBody>
          <a:bodyPr>
            <a:normAutofit fontScale="90000"/>
          </a:bodyPr>
          <a:lstStyle/>
          <a:p>
            <a:pPr algn="ctr"/>
            <a:r>
              <a:rPr lang="en-US" u="sng" dirty="0"/>
              <a:t>Opening Praise</a:t>
            </a:r>
            <a:br>
              <a:rPr lang="en-US" dirty="0"/>
            </a:br>
            <a:endParaRPr lang="en-US" b="1" u="sng" dirty="0"/>
          </a:p>
        </p:txBody>
      </p:sp>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838200" y="1405054"/>
            <a:ext cx="10515600" cy="4771909"/>
          </a:xfrm>
        </p:spPr>
        <p:txBody>
          <a:bodyPr>
            <a:normAutofit/>
          </a:bodyPr>
          <a:lstStyle/>
          <a:p>
            <a:pPr marL="0" indent="0" algn="ctr">
              <a:buNone/>
            </a:pPr>
            <a:r>
              <a:rPr lang="en-US" sz="4000" b="1" dirty="0"/>
              <a:t>Jesus, I love You for when I was blind and lost</a:t>
            </a:r>
          </a:p>
          <a:p>
            <a:pPr marL="0" indent="0" algn="ctr">
              <a:buNone/>
            </a:pPr>
            <a:r>
              <a:rPr lang="en-US" sz="4000" b="1" dirty="0"/>
              <a:t>You shed for all Your enemies</a:t>
            </a:r>
          </a:p>
          <a:p>
            <a:pPr marL="0" indent="0" algn="ctr">
              <a:buNone/>
            </a:pPr>
            <a:r>
              <a:rPr lang="en-US" sz="4000" b="1" dirty="0"/>
              <a:t>Your blood upon the cross</a:t>
            </a:r>
          </a:p>
          <a:p>
            <a:pPr marL="0" indent="0" algn="ctr">
              <a:buNone/>
            </a:pPr>
            <a:r>
              <a:rPr lang="en-US" sz="4000" b="1" dirty="0"/>
              <a:t>Because You have loved me</a:t>
            </a:r>
          </a:p>
          <a:p>
            <a:pPr marL="0" indent="0" algn="ctr">
              <a:buNone/>
            </a:pPr>
            <a:r>
              <a:rPr lang="en-US" sz="4000" b="1" dirty="0"/>
              <a:t>Now I can love You too</a:t>
            </a:r>
          </a:p>
          <a:p>
            <a:pPr marL="0" indent="0" algn="ctr">
              <a:buNone/>
            </a:pPr>
            <a:r>
              <a:rPr lang="en-US" sz="4000" b="1" dirty="0"/>
              <a:t>Your love flows deeps into my heart</a:t>
            </a:r>
          </a:p>
          <a:p>
            <a:pPr marL="0" indent="0" algn="ctr">
              <a:buNone/>
            </a:pPr>
            <a:r>
              <a:rPr lang="en-US" sz="4000" b="1" dirty="0"/>
              <a:t>Then I send it back to You</a:t>
            </a:r>
          </a:p>
        </p:txBody>
      </p:sp>
    </p:spTree>
    <p:extLst>
      <p:ext uri="{BB962C8B-B14F-4D97-AF65-F5344CB8AC3E}">
        <p14:creationId xmlns:p14="http://schemas.microsoft.com/office/powerpoint/2010/main" val="67350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15636" y="365126"/>
            <a:ext cx="11286837" cy="6122988"/>
          </a:xfrm>
        </p:spPr>
        <p:txBody>
          <a:bodyPr>
            <a:normAutofit/>
          </a:bodyPr>
          <a:lstStyle/>
          <a:p>
            <a:pPr algn="ctr">
              <a:buNone/>
            </a:pPr>
            <a:r>
              <a:rPr lang="en-US" sz="4000" b="1" dirty="0"/>
              <a:t>Hear the sound of hearts returning to You</a:t>
            </a:r>
          </a:p>
          <a:p>
            <a:pPr algn="ctr">
              <a:buNone/>
            </a:pPr>
            <a:r>
              <a:rPr lang="en-US" sz="4000" b="1" dirty="0"/>
              <a:t>We turn to You</a:t>
            </a:r>
          </a:p>
          <a:p>
            <a:pPr algn="ctr">
              <a:buNone/>
            </a:pPr>
            <a:r>
              <a:rPr lang="en-US" sz="4000" b="1" dirty="0"/>
              <a:t>In Your kingdom broken lives are made new</a:t>
            </a:r>
          </a:p>
          <a:p>
            <a:pPr algn="ctr">
              <a:buNone/>
            </a:pPr>
            <a:r>
              <a:rPr lang="en-US" sz="4000" b="1" dirty="0"/>
              <a:t>You make all things new</a:t>
            </a:r>
          </a:p>
          <a:p>
            <a:pPr algn="ctr">
              <a:buNone/>
            </a:pPr>
            <a:r>
              <a:rPr lang="en-US" sz="4000" b="1" dirty="0"/>
              <a:t>When we see You we find strength to face the day</a:t>
            </a:r>
          </a:p>
          <a:p>
            <a:pPr algn="ctr">
              <a:buNone/>
            </a:pPr>
            <a:r>
              <a:rPr lang="en-US" sz="4000" b="1" dirty="0"/>
              <a:t>In Your presence all our fears are washed away</a:t>
            </a:r>
          </a:p>
          <a:p>
            <a:pPr algn="ctr">
              <a:buNone/>
            </a:pPr>
            <a:r>
              <a:rPr lang="en-US" sz="4000" b="1" dirty="0"/>
              <a:t>Washed away</a:t>
            </a:r>
          </a:p>
          <a:p>
            <a:pPr algn="ctr">
              <a:buNone/>
            </a:pPr>
            <a:endParaRPr lang="en-US" sz="4000" b="1" dirty="0"/>
          </a:p>
        </p:txBody>
      </p:sp>
    </p:spTree>
    <p:extLst>
      <p:ext uri="{BB962C8B-B14F-4D97-AF65-F5344CB8AC3E}">
        <p14:creationId xmlns:p14="http://schemas.microsoft.com/office/powerpoint/2010/main" val="1632989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Hosanna, hosanna</a:t>
            </a:r>
          </a:p>
          <a:p>
            <a:pPr algn="ctr">
              <a:buNone/>
            </a:pPr>
            <a:r>
              <a:rPr lang="en-US" sz="4000" b="1" dirty="0"/>
              <a:t>You are the God who saves us</a:t>
            </a:r>
          </a:p>
          <a:p>
            <a:pPr algn="ctr">
              <a:buNone/>
            </a:pPr>
            <a:r>
              <a:rPr lang="en-US" sz="4000" b="1" dirty="0"/>
              <a:t>Worthy of all our praises</a:t>
            </a:r>
          </a:p>
          <a:p>
            <a:pPr algn="ctr">
              <a:buNone/>
            </a:pPr>
            <a:r>
              <a:rPr lang="en-US" sz="4000" b="1" dirty="0"/>
              <a:t>Hosanna, hosanna</a:t>
            </a:r>
          </a:p>
          <a:p>
            <a:pPr algn="ctr">
              <a:buNone/>
            </a:pPr>
            <a:r>
              <a:rPr lang="en-US" sz="4000" b="1" dirty="0"/>
              <a:t>Come have Your way among us</a:t>
            </a:r>
          </a:p>
          <a:p>
            <a:pPr algn="ctr">
              <a:buNone/>
            </a:pPr>
            <a:r>
              <a:rPr lang="en-US" sz="4000" b="1" dirty="0"/>
              <a:t>We welcome You here Lord Jesus</a:t>
            </a:r>
          </a:p>
        </p:txBody>
      </p:sp>
    </p:spTree>
    <p:extLst>
      <p:ext uri="{BB962C8B-B14F-4D97-AF65-F5344CB8AC3E}">
        <p14:creationId xmlns:p14="http://schemas.microsoft.com/office/powerpoint/2010/main" val="403541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Hosanna, hosanna</a:t>
            </a:r>
          </a:p>
          <a:p>
            <a:pPr algn="ctr">
              <a:buNone/>
            </a:pPr>
            <a:r>
              <a:rPr lang="en-US" sz="4000" b="1" dirty="0"/>
              <a:t>You are the God who saves us</a:t>
            </a:r>
          </a:p>
          <a:p>
            <a:pPr algn="ctr">
              <a:buNone/>
            </a:pPr>
            <a:r>
              <a:rPr lang="en-US" sz="4000" b="1" dirty="0"/>
              <a:t>Worthy of all our praises</a:t>
            </a:r>
          </a:p>
          <a:p>
            <a:pPr algn="ctr">
              <a:buNone/>
            </a:pPr>
            <a:r>
              <a:rPr lang="en-US" sz="4000" b="1" dirty="0"/>
              <a:t>Hosanna, hosanna</a:t>
            </a:r>
          </a:p>
          <a:p>
            <a:pPr algn="ctr">
              <a:buNone/>
            </a:pPr>
            <a:r>
              <a:rPr lang="en-US" sz="4000" b="1" dirty="0"/>
              <a:t>Come have Your way among us</a:t>
            </a:r>
          </a:p>
          <a:p>
            <a:pPr algn="ctr">
              <a:buNone/>
            </a:pPr>
            <a:r>
              <a:rPr lang="en-US" sz="4000" b="1" dirty="0"/>
              <a:t>We welcome You here Lord Jesus</a:t>
            </a:r>
          </a:p>
        </p:txBody>
      </p:sp>
    </p:spTree>
    <p:extLst>
      <p:ext uri="{BB962C8B-B14F-4D97-AF65-F5344CB8AC3E}">
        <p14:creationId xmlns:p14="http://schemas.microsoft.com/office/powerpoint/2010/main" val="286097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What a Beautiful Name</a:t>
            </a:r>
          </a:p>
        </p:txBody>
      </p:sp>
      <p:sp>
        <p:nvSpPr>
          <p:cNvPr id="3" name="Content Placeholder 2"/>
          <p:cNvSpPr>
            <a:spLocks noGrp="1"/>
          </p:cNvSpPr>
          <p:nvPr>
            <p:ph idx="1"/>
          </p:nvPr>
        </p:nvSpPr>
        <p:spPr>
          <a:xfrm>
            <a:off x="0" y="1256145"/>
            <a:ext cx="12192000" cy="5119255"/>
          </a:xfrm>
        </p:spPr>
        <p:txBody>
          <a:bodyPr>
            <a:normAutofit/>
          </a:bodyPr>
          <a:lstStyle/>
          <a:p>
            <a:pPr algn="ctr">
              <a:buNone/>
            </a:pPr>
            <a:r>
              <a:rPr lang="en-US" sz="4000" b="1" dirty="0"/>
              <a:t>You were the Word at the beginning</a:t>
            </a:r>
          </a:p>
          <a:p>
            <a:pPr algn="ctr">
              <a:buNone/>
            </a:pPr>
            <a:r>
              <a:rPr lang="en-US" sz="4000" b="1" dirty="0"/>
              <a:t>One with God the Lord Most High</a:t>
            </a:r>
          </a:p>
          <a:p>
            <a:pPr algn="ctr">
              <a:buNone/>
            </a:pPr>
            <a:r>
              <a:rPr lang="en-US" sz="4000" b="1" dirty="0"/>
              <a:t>Your hidden glory in creation</a:t>
            </a:r>
          </a:p>
          <a:p>
            <a:pPr algn="ctr">
              <a:buNone/>
            </a:pPr>
            <a:r>
              <a:rPr lang="en-US" sz="4000" b="1" dirty="0"/>
              <a:t>Now revealed in You our Christ</a:t>
            </a:r>
          </a:p>
        </p:txBody>
      </p:sp>
    </p:spTree>
    <p:extLst>
      <p:ext uri="{BB962C8B-B14F-4D97-AF65-F5344CB8AC3E}">
        <p14:creationId xmlns:p14="http://schemas.microsoft.com/office/powerpoint/2010/main" val="1200638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What a beautiful Name it is, what a beautiful Name it is</a:t>
            </a:r>
          </a:p>
          <a:p>
            <a:pPr algn="ctr">
              <a:buNone/>
            </a:pPr>
            <a:r>
              <a:rPr lang="en-US" sz="4000" b="1" dirty="0"/>
              <a:t>The Name of Jesus Christ my King</a:t>
            </a:r>
          </a:p>
          <a:p>
            <a:pPr algn="ctr">
              <a:buNone/>
            </a:pPr>
            <a:r>
              <a:rPr lang="en-US" sz="4000" b="1" dirty="0"/>
              <a:t>What a beautiful Name it is, nothing compares to this</a:t>
            </a:r>
          </a:p>
          <a:p>
            <a:pPr algn="ctr">
              <a:buNone/>
            </a:pPr>
            <a:r>
              <a:rPr lang="en-US" sz="4000" b="1" dirty="0"/>
              <a:t>What a beautiful Name it is, the Name of Jesus</a:t>
            </a:r>
          </a:p>
          <a:p>
            <a:pPr algn="ctr">
              <a:buNone/>
            </a:pPr>
            <a:endParaRPr lang="en-US" sz="4000" b="1" dirty="0"/>
          </a:p>
        </p:txBody>
      </p:sp>
    </p:spTree>
    <p:extLst>
      <p:ext uri="{BB962C8B-B14F-4D97-AF65-F5344CB8AC3E}">
        <p14:creationId xmlns:p14="http://schemas.microsoft.com/office/powerpoint/2010/main" val="2495002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You didn’t want heaven without us</a:t>
            </a:r>
          </a:p>
          <a:p>
            <a:pPr algn="ctr">
              <a:buNone/>
            </a:pPr>
            <a:r>
              <a:rPr lang="en-US" sz="4000" b="1" dirty="0"/>
              <a:t>So Jesus You brought heaven down</a:t>
            </a:r>
          </a:p>
          <a:p>
            <a:pPr algn="ctr">
              <a:buNone/>
            </a:pPr>
            <a:r>
              <a:rPr lang="en-US" sz="4000" b="1" dirty="0"/>
              <a:t>My sin was great, Your love was greater</a:t>
            </a:r>
          </a:p>
          <a:p>
            <a:pPr algn="ctr">
              <a:buNone/>
            </a:pPr>
            <a:r>
              <a:rPr lang="en-US" sz="4000" b="1" dirty="0"/>
              <a:t>What could separate us now</a:t>
            </a:r>
          </a:p>
        </p:txBody>
      </p:sp>
    </p:spTree>
    <p:extLst>
      <p:ext uri="{BB962C8B-B14F-4D97-AF65-F5344CB8AC3E}">
        <p14:creationId xmlns:p14="http://schemas.microsoft.com/office/powerpoint/2010/main" val="3431339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What a wonderful Name it is, </a:t>
            </a:r>
          </a:p>
          <a:p>
            <a:pPr algn="ctr">
              <a:buNone/>
            </a:pPr>
            <a:r>
              <a:rPr lang="en-US" sz="4000" b="1" dirty="0"/>
              <a:t>What a wonderful Name it is</a:t>
            </a:r>
          </a:p>
          <a:p>
            <a:pPr algn="ctr">
              <a:buNone/>
            </a:pPr>
            <a:r>
              <a:rPr lang="en-US" sz="4000" b="1" dirty="0"/>
              <a:t>The Name of Jesus Christ my King</a:t>
            </a:r>
          </a:p>
          <a:p>
            <a:pPr algn="ctr">
              <a:buNone/>
            </a:pPr>
            <a:r>
              <a:rPr lang="en-US" sz="4000" b="1" dirty="0"/>
              <a:t>What a wonderful Name it is, nothing compares to this</a:t>
            </a:r>
          </a:p>
          <a:p>
            <a:pPr algn="ctr">
              <a:buNone/>
            </a:pPr>
            <a:r>
              <a:rPr lang="en-US" sz="4000" b="1" dirty="0"/>
              <a:t>What a wonderful Name it is, the Name of Jesus</a:t>
            </a:r>
          </a:p>
          <a:p>
            <a:pPr algn="ctr">
              <a:buNone/>
            </a:pPr>
            <a:r>
              <a:rPr lang="en-US" sz="4000" b="1" dirty="0"/>
              <a:t>What a wonderful Name it is, the Name of Jesus</a:t>
            </a:r>
          </a:p>
          <a:p>
            <a:pPr algn="ctr">
              <a:buNone/>
            </a:pPr>
            <a:endParaRPr lang="en-US" sz="4000" b="1" dirty="0"/>
          </a:p>
        </p:txBody>
      </p:sp>
    </p:spTree>
    <p:extLst>
      <p:ext uri="{BB962C8B-B14F-4D97-AF65-F5344CB8AC3E}">
        <p14:creationId xmlns:p14="http://schemas.microsoft.com/office/powerpoint/2010/main" val="2356503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37745"/>
            <a:ext cx="12192000" cy="5937655"/>
          </a:xfrm>
        </p:spPr>
        <p:txBody>
          <a:bodyPr>
            <a:normAutofit/>
          </a:bodyPr>
          <a:lstStyle/>
          <a:p>
            <a:pPr algn="ctr">
              <a:buNone/>
            </a:pPr>
            <a:r>
              <a:rPr lang="en-US" sz="4000" b="1" dirty="0"/>
              <a:t>Death could not hold You, the veil tore before You</a:t>
            </a:r>
          </a:p>
          <a:p>
            <a:pPr algn="ctr">
              <a:buNone/>
            </a:pPr>
            <a:r>
              <a:rPr lang="en-US" sz="4000" b="1" dirty="0"/>
              <a:t>You silenced the boast of sin and grave</a:t>
            </a:r>
          </a:p>
          <a:p>
            <a:pPr algn="ctr">
              <a:buNone/>
            </a:pPr>
            <a:r>
              <a:rPr lang="en-US" sz="4000" b="1" dirty="0"/>
              <a:t>The heavens are roaring, the praise of Your glory</a:t>
            </a:r>
          </a:p>
          <a:p>
            <a:pPr algn="ctr">
              <a:buNone/>
            </a:pPr>
            <a:r>
              <a:rPr lang="en-US" sz="4000" b="1" dirty="0"/>
              <a:t>For You are raised to life again</a:t>
            </a:r>
          </a:p>
          <a:p>
            <a:pPr algn="ctr">
              <a:buNone/>
            </a:pPr>
            <a:endParaRPr lang="en-US" sz="4000" b="1" dirty="0"/>
          </a:p>
          <a:p>
            <a:pPr algn="ctr">
              <a:buNone/>
            </a:pPr>
            <a:endParaRPr lang="en-US" sz="4000" b="1" dirty="0"/>
          </a:p>
        </p:txBody>
      </p:sp>
    </p:spTree>
    <p:extLst>
      <p:ext uri="{BB962C8B-B14F-4D97-AF65-F5344CB8AC3E}">
        <p14:creationId xmlns:p14="http://schemas.microsoft.com/office/powerpoint/2010/main" val="1254860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You have no rival, You have no equal</a:t>
            </a:r>
          </a:p>
          <a:p>
            <a:pPr algn="ctr">
              <a:buNone/>
            </a:pPr>
            <a:r>
              <a:rPr lang="en-US" sz="4000" b="1" dirty="0"/>
              <a:t>Now and forever our God reigns</a:t>
            </a:r>
          </a:p>
          <a:p>
            <a:pPr algn="ctr">
              <a:buNone/>
            </a:pPr>
            <a:r>
              <a:rPr lang="en-US" sz="4000" b="1" dirty="0"/>
              <a:t>Yours is the kingdom</a:t>
            </a:r>
          </a:p>
          <a:p>
            <a:pPr algn="ctr">
              <a:buNone/>
            </a:pPr>
            <a:r>
              <a:rPr lang="en-US" sz="4000" b="1" dirty="0"/>
              <a:t>Yours is the glory</a:t>
            </a:r>
          </a:p>
          <a:p>
            <a:pPr algn="ctr">
              <a:buNone/>
            </a:pPr>
            <a:r>
              <a:rPr lang="en-US" sz="4000" b="1" dirty="0"/>
              <a:t>Yours is the Name above all names</a:t>
            </a:r>
          </a:p>
        </p:txBody>
      </p:sp>
    </p:spTree>
    <p:extLst>
      <p:ext uri="{BB962C8B-B14F-4D97-AF65-F5344CB8AC3E}">
        <p14:creationId xmlns:p14="http://schemas.microsoft.com/office/powerpoint/2010/main" val="1981177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What a powerful Name it is, What a powerful Name it is</a:t>
            </a:r>
          </a:p>
          <a:p>
            <a:pPr algn="ctr">
              <a:buNone/>
            </a:pPr>
            <a:r>
              <a:rPr lang="en-US" sz="4000" b="1" dirty="0"/>
              <a:t>The Name of Jesus Christ my King</a:t>
            </a:r>
          </a:p>
          <a:p>
            <a:pPr algn="ctr">
              <a:buNone/>
            </a:pPr>
            <a:r>
              <a:rPr lang="en-US" sz="4000" b="1" dirty="0"/>
              <a:t>What a powerful Name it is, nothing can stand against</a:t>
            </a:r>
          </a:p>
          <a:p>
            <a:pPr algn="ctr">
              <a:buNone/>
            </a:pPr>
            <a:r>
              <a:rPr lang="en-US" sz="4000" b="1" dirty="0"/>
              <a:t>What a powerful Name it is</a:t>
            </a:r>
          </a:p>
          <a:p>
            <a:pPr algn="ctr">
              <a:buNone/>
            </a:pPr>
            <a:r>
              <a:rPr lang="en-US" sz="4000" b="1" dirty="0"/>
              <a:t>The Name of Jesus</a:t>
            </a:r>
          </a:p>
        </p:txBody>
      </p:sp>
    </p:spTree>
    <p:extLst>
      <p:ext uri="{BB962C8B-B14F-4D97-AF65-F5344CB8AC3E}">
        <p14:creationId xmlns:p14="http://schemas.microsoft.com/office/powerpoint/2010/main" val="261189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Jesus our love will only grow much deeper</a:t>
            </a:r>
          </a:p>
          <a:p>
            <a:pPr marL="0" indent="0" algn="ctr">
              <a:buNone/>
            </a:pPr>
            <a:r>
              <a:rPr lang="en-US" sz="4000" b="1" dirty="0"/>
              <a:t>Sustained from above by Your overflowing grace</a:t>
            </a:r>
          </a:p>
          <a:p>
            <a:pPr marL="0" indent="0" algn="ctr">
              <a:buNone/>
            </a:pPr>
            <a:r>
              <a:rPr lang="en-US" sz="4000" b="1" dirty="0"/>
              <a:t>Jesus, our love will only grow much sweeter</a:t>
            </a:r>
          </a:p>
          <a:p>
            <a:pPr marL="0" indent="0" algn="ctr">
              <a:buNone/>
            </a:pPr>
            <a:r>
              <a:rPr lang="en-US" sz="4000" b="1" dirty="0"/>
              <a:t>And someday we will be together</a:t>
            </a:r>
          </a:p>
          <a:p>
            <a:pPr marL="0" indent="0" algn="ctr">
              <a:buNone/>
            </a:pPr>
            <a:r>
              <a:rPr lang="en-US" sz="4000" b="1" dirty="0"/>
              <a:t>Face to face</a:t>
            </a:r>
          </a:p>
          <a:p>
            <a:pPr marL="0" indent="0" algn="ctr">
              <a:buNone/>
            </a:pPr>
            <a:endParaRPr lang="en-US" sz="4000" b="1" dirty="0"/>
          </a:p>
        </p:txBody>
      </p:sp>
    </p:spTree>
    <p:extLst>
      <p:ext uri="{BB962C8B-B14F-4D97-AF65-F5344CB8AC3E}">
        <p14:creationId xmlns:p14="http://schemas.microsoft.com/office/powerpoint/2010/main" val="1137754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What a powerful Name it is, what a powerful Name it is</a:t>
            </a:r>
          </a:p>
          <a:p>
            <a:pPr algn="ctr">
              <a:buNone/>
            </a:pPr>
            <a:r>
              <a:rPr lang="en-US" sz="4000" b="1" dirty="0"/>
              <a:t>The Name of Jesus Christ my King</a:t>
            </a:r>
          </a:p>
          <a:p>
            <a:pPr algn="ctr">
              <a:buNone/>
            </a:pPr>
            <a:r>
              <a:rPr lang="en-US" sz="4000" b="1" dirty="0"/>
              <a:t>What a powerful Name it is, nothing can stand against</a:t>
            </a:r>
          </a:p>
          <a:p>
            <a:pPr algn="ctr">
              <a:buNone/>
            </a:pPr>
            <a:r>
              <a:rPr lang="en-US" sz="4000" b="1" dirty="0"/>
              <a:t>What a powerful Name it is, the Name of Jesus</a:t>
            </a:r>
          </a:p>
          <a:p>
            <a:pPr algn="ctr">
              <a:buNone/>
            </a:pPr>
            <a:r>
              <a:rPr lang="en-US" sz="4000" b="1" dirty="0"/>
              <a:t>What a powerful Name it is, the Name of Jesus</a:t>
            </a:r>
          </a:p>
          <a:p>
            <a:pPr algn="ctr">
              <a:buNone/>
            </a:pPr>
            <a:r>
              <a:rPr lang="en-US" sz="4000" b="1" dirty="0"/>
              <a:t>What a powerful Name it is, the Name of Jesus</a:t>
            </a:r>
          </a:p>
        </p:txBody>
      </p:sp>
    </p:spTree>
    <p:extLst>
      <p:ext uri="{BB962C8B-B14F-4D97-AF65-F5344CB8AC3E}">
        <p14:creationId xmlns:p14="http://schemas.microsoft.com/office/powerpoint/2010/main" val="3150900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6CFD-2AC2-434E-9807-1509966B1DD3}"/>
              </a:ext>
            </a:extLst>
          </p:cNvPr>
          <p:cNvSpPr>
            <a:spLocks noGrp="1"/>
          </p:cNvSpPr>
          <p:nvPr>
            <p:ph type="title"/>
          </p:nvPr>
        </p:nvSpPr>
        <p:spPr/>
        <p:txBody>
          <a:bodyPr/>
          <a:lstStyle/>
          <a:p>
            <a:pPr algn="ctr"/>
            <a:r>
              <a:rPr lang="en-US" u="sng" dirty="0"/>
              <a:t>Confessional Prayer</a:t>
            </a:r>
          </a:p>
        </p:txBody>
      </p:sp>
      <p:sp>
        <p:nvSpPr>
          <p:cNvPr id="3" name="Content Placeholder 2">
            <a:extLst>
              <a:ext uri="{FF2B5EF4-FFF2-40B4-BE49-F238E27FC236}">
                <a16:creationId xmlns:a16="http://schemas.microsoft.com/office/drawing/2014/main" id="{5D5049CC-97FC-4F71-ACB1-2C3C37E55F6A}"/>
              </a:ext>
            </a:extLst>
          </p:cNvPr>
          <p:cNvSpPr>
            <a:spLocks noGrp="1"/>
          </p:cNvSpPr>
          <p:nvPr>
            <p:ph idx="1"/>
          </p:nvPr>
        </p:nvSpPr>
        <p:spPr>
          <a:xfrm>
            <a:off x="838200" y="1578771"/>
            <a:ext cx="10515600" cy="4598195"/>
          </a:xfrm>
        </p:spPr>
        <p:txBody>
          <a:bodyPr/>
          <a:lstStyle/>
          <a:p>
            <a:pPr marL="0" indent="0" algn="ctr">
              <a:buNone/>
            </a:pPr>
            <a:r>
              <a:rPr lang="en-US" dirty="0"/>
              <a:t>Please take a moment of time to confess your sins to God, so that we might be made clean by the blood of Jesus Christ.</a:t>
            </a:r>
          </a:p>
          <a:p>
            <a:pPr marL="0" indent="0" algn="ctr">
              <a:buNone/>
            </a:pPr>
            <a:endParaRPr lang="en-US" dirty="0"/>
          </a:p>
          <a:p>
            <a:pPr marL="0" indent="0" algn="ctr">
              <a:buNone/>
            </a:pPr>
            <a:endParaRPr lang="en-US" dirty="0"/>
          </a:p>
          <a:p>
            <a:pPr marL="0" indent="0" algn="ctr">
              <a:buNone/>
            </a:pPr>
            <a:r>
              <a:rPr lang="en-US" dirty="0"/>
              <a:t>8 If we claim to be without sin, we deceive ourselves and the truth is not in us. 9 If we confess our sins, he is faithful and just and will forgive us our sins and purify us from all unrighteousness. </a:t>
            </a:r>
          </a:p>
          <a:p>
            <a:pPr marL="0" indent="0" algn="ctr">
              <a:buNone/>
            </a:pPr>
            <a:r>
              <a:rPr lang="en-US" dirty="0"/>
              <a:t>1 John 1:8-9</a:t>
            </a:r>
          </a:p>
        </p:txBody>
      </p:sp>
    </p:spTree>
    <p:extLst>
      <p:ext uri="{BB962C8B-B14F-4D97-AF65-F5344CB8AC3E}">
        <p14:creationId xmlns:p14="http://schemas.microsoft.com/office/powerpoint/2010/main" val="3365623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EA63-F492-4213-97B9-E2843C0782C1}"/>
              </a:ext>
            </a:extLst>
          </p:cNvPr>
          <p:cNvSpPr>
            <a:spLocks noGrp="1"/>
          </p:cNvSpPr>
          <p:nvPr>
            <p:ph type="title"/>
          </p:nvPr>
        </p:nvSpPr>
        <p:spPr/>
        <p:txBody>
          <a:bodyPr/>
          <a:lstStyle/>
          <a:p>
            <a:pPr algn="ctr"/>
            <a:r>
              <a:rPr lang="en-US" u="sng" dirty="0"/>
              <a:t>Apostles’ Creed</a:t>
            </a:r>
          </a:p>
        </p:txBody>
      </p:sp>
      <p:sp>
        <p:nvSpPr>
          <p:cNvPr id="3" name="Content Placeholder 2">
            <a:extLst>
              <a:ext uri="{FF2B5EF4-FFF2-40B4-BE49-F238E27FC236}">
                <a16:creationId xmlns:a16="http://schemas.microsoft.com/office/drawing/2014/main" id="{8E93D052-3F5A-458A-8151-5D02C6F3ABC2}"/>
              </a:ext>
            </a:extLst>
          </p:cNvPr>
          <p:cNvSpPr>
            <a:spLocks noGrp="1"/>
          </p:cNvSpPr>
          <p:nvPr>
            <p:ph idx="1"/>
          </p:nvPr>
        </p:nvSpPr>
        <p:spPr>
          <a:xfrm>
            <a:off x="0" y="1443042"/>
            <a:ext cx="12192000" cy="4733925"/>
          </a:xfrm>
        </p:spPr>
        <p:txBody>
          <a:bodyPr>
            <a:normAutofit/>
          </a:bodyPr>
          <a:lstStyle/>
          <a:p>
            <a:pPr marL="0" indent="0" algn="ctr">
              <a:buNone/>
            </a:pPr>
            <a:r>
              <a:rPr lang="en-US" sz="3200" b="1" dirty="0"/>
              <a:t>I believe in God the Father Almighty, Maker of heaven and earth.</a:t>
            </a:r>
          </a:p>
          <a:p>
            <a:pPr marL="0" indent="0" algn="ctr">
              <a:buNone/>
            </a:pPr>
            <a:r>
              <a:rPr lang="en-US" sz="3200" b="1" dirty="0"/>
              <a:t>and in Jesus Christ, his only Son, our Lord,</a:t>
            </a:r>
          </a:p>
          <a:p>
            <a:pPr marL="0" indent="0" algn="ctr">
              <a:buNone/>
            </a:pPr>
            <a:r>
              <a:rPr lang="en-US" sz="3200" b="1" dirty="0"/>
              <a:t>who was conceived by the Holy Spirit, born of the virgin Mary, </a:t>
            </a:r>
          </a:p>
          <a:p>
            <a:pPr marL="0" indent="0" algn="ctr">
              <a:buNone/>
            </a:pPr>
            <a:r>
              <a:rPr lang="en-US" sz="3200" b="1" dirty="0"/>
              <a:t>suffered under Pontius Pilate, was crucified, dead and buried.</a:t>
            </a:r>
          </a:p>
          <a:p>
            <a:pPr marL="0" indent="0" algn="ctr">
              <a:buNone/>
            </a:pPr>
            <a:r>
              <a:rPr lang="en-US" sz="3200" b="1" dirty="0"/>
              <a:t>He descended into hell; On the third day he rose again from the dead.</a:t>
            </a:r>
          </a:p>
          <a:p>
            <a:pPr marL="0" indent="0" algn="ctr">
              <a:buNone/>
            </a:pPr>
            <a:r>
              <a:rPr lang="en-US" sz="3200" b="1" dirty="0"/>
              <a:t>He ascended into heaven and sits at the right hand </a:t>
            </a:r>
          </a:p>
          <a:p>
            <a:pPr marL="0" indent="0" algn="ctr">
              <a:buNone/>
            </a:pPr>
            <a:r>
              <a:rPr lang="en-US" sz="3200" b="1" dirty="0"/>
              <a:t>of God the Father Almighty.</a:t>
            </a:r>
          </a:p>
          <a:p>
            <a:pPr marL="0" indent="0" algn="ctr">
              <a:buNone/>
            </a:pPr>
            <a:r>
              <a:rPr lang="en-US" sz="3200" b="1" dirty="0"/>
              <a:t>From thence he shall come to judge the quick and the dead</a:t>
            </a:r>
            <a:r>
              <a:rPr lang="en-US" sz="3200" dirty="0"/>
              <a:t>.</a:t>
            </a:r>
          </a:p>
        </p:txBody>
      </p:sp>
    </p:spTree>
    <p:extLst>
      <p:ext uri="{BB962C8B-B14F-4D97-AF65-F5344CB8AC3E}">
        <p14:creationId xmlns:p14="http://schemas.microsoft.com/office/powerpoint/2010/main" val="117302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3167F-8B2C-417D-B1AA-3F96CBDEDC8C}"/>
              </a:ext>
            </a:extLst>
          </p:cNvPr>
          <p:cNvSpPr>
            <a:spLocks noGrp="1"/>
          </p:cNvSpPr>
          <p:nvPr>
            <p:ph idx="1"/>
          </p:nvPr>
        </p:nvSpPr>
        <p:spPr>
          <a:xfrm>
            <a:off x="838200" y="907261"/>
            <a:ext cx="10515600" cy="5269707"/>
          </a:xfrm>
        </p:spPr>
        <p:txBody>
          <a:bodyPr/>
          <a:lstStyle/>
          <a:p>
            <a:pPr marL="0" indent="0" algn="ctr">
              <a:buNone/>
            </a:pPr>
            <a:r>
              <a:rPr lang="en-US" sz="3200" b="1" dirty="0"/>
              <a:t>I believe in the Holy Spirit,</a:t>
            </a:r>
          </a:p>
          <a:p>
            <a:pPr marL="0" indent="0" algn="ctr">
              <a:buNone/>
            </a:pPr>
            <a:r>
              <a:rPr lang="en-US" sz="3200" b="1" dirty="0"/>
              <a:t>the Holy universal church,</a:t>
            </a:r>
          </a:p>
          <a:p>
            <a:pPr marL="0" indent="0" algn="ctr">
              <a:buNone/>
            </a:pPr>
            <a:r>
              <a:rPr lang="en-US" sz="3200" b="1" dirty="0"/>
              <a:t>the communion of saints,</a:t>
            </a:r>
          </a:p>
          <a:p>
            <a:pPr marL="0" indent="0" algn="ctr">
              <a:buNone/>
            </a:pPr>
            <a:r>
              <a:rPr lang="en-US" sz="3200" b="1" dirty="0"/>
              <a:t>the forgiveness of sins,</a:t>
            </a:r>
          </a:p>
          <a:p>
            <a:pPr marL="0" indent="0" algn="ctr">
              <a:buNone/>
            </a:pPr>
            <a:r>
              <a:rPr lang="en-US" sz="3200" b="1" dirty="0"/>
              <a:t>the resurrection of the body,</a:t>
            </a:r>
          </a:p>
          <a:p>
            <a:pPr marL="0" indent="0" algn="ctr">
              <a:buNone/>
            </a:pPr>
            <a:r>
              <a:rPr lang="en-US" sz="3200" b="1" dirty="0"/>
              <a:t>and the life everlasting. Amen.</a:t>
            </a:r>
          </a:p>
          <a:p>
            <a:pPr marL="0" indent="0" algn="ctr">
              <a:buNone/>
            </a:pPr>
            <a:endParaRPr lang="en-US" dirty="0"/>
          </a:p>
        </p:txBody>
      </p:sp>
    </p:spTree>
    <p:extLst>
      <p:ext uri="{BB962C8B-B14F-4D97-AF65-F5344CB8AC3E}">
        <p14:creationId xmlns:p14="http://schemas.microsoft.com/office/powerpoint/2010/main" val="423016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ED35-C09E-4B8A-B668-84A66106C2C0}"/>
              </a:ext>
            </a:extLst>
          </p:cNvPr>
          <p:cNvSpPr>
            <a:spLocks noGrp="1"/>
          </p:cNvSpPr>
          <p:nvPr>
            <p:ph type="title"/>
          </p:nvPr>
        </p:nvSpPr>
        <p:spPr/>
        <p:txBody>
          <a:bodyPr/>
          <a:lstStyle/>
          <a:p>
            <a:pPr algn="ctr"/>
            <a:r>
              <a:rPr lang="en-US" u="sng" dirty="0"/>
              <a:t>Offering</a:t>
            </a:r>
          </a:p>
        </p:txBody>
      </p:sp>
      <p:sp>
        <p:nvSpPr>
          <p:cNvPr id="3" name="Content Placeholder 2">
            <a:extLst>
              <a:ext uri="{FF2B5EF4-FFF2-40B4-BE49-F238E27FC236}">
                <a16:creationId xmlns:a16="http://schemas.microsoft.com/office/drawing/2014/main" id="{73805861-B8DB-4AD4-9556-D34C2E7D91EC}"/>
              </a:ext>
            </a:extLst>
          </p:cNvPr>
          <p:cNvSpPr>
            <a:spLocks noGrp="1"/>
          </p:cNvSpPr>
          <p:nvPr>
            <p:ph idx="1"/>
          </p:nvPr>
        </p:nvSpPr>
        <p:spPr/>
        <p:txBody>
          <a:bodyPr/>
          <a:lstStyle/>
          <a:p>
            <a:pPr marL="0" indent="0" algn="ctr">
              <a:buNone/>
            </a:pPr>
            <a:r>
              <a:rPr lang="en-US" b="1" dirty="0"/>
              <a:t>Though we are not meeting physically in church, we will try to remain consistent with our offering by either setting aside an envelope marked with the date to be brought in later, or by mailing a check to </a:t>
            </a:r>
            <a:r>
              <a:rPr lang="en-US" b="1" dirty="0" err="1"/>
              <a:t>Sekwang</a:t>
            </a:r>
            <a:r>
              <a:rPr lang="en-US" b="1" dirty="0"/>
              <a:t> Church. The address is below:</a:t>
            </a:r>
          </a:p>
          <a:p>
            <a:pPr marL="0" indent="0" algn="ctr">
              <a:buNone/>
            </a:pPr>
            <a:endParaRPr lang="en-US" b="1" dirty="0"/>
          </a:p>
          <a:p>
            <a:pPr marL="0" indent="0" algn="ctr">
              <a:buNone/>
            </a:pPr>
            <a:r>
              <a:rPr lang="en-US" b="1" dirty="0" err="1"/>
              <a:t>Sekwang</a:t>
            </a:r>
            <a:r>
              <a:rPr lang="en-US" b="1" dirty="0"/>
              <a:t> Korean Presbyterian Church</a:t>
            </a:r>
          </a:p>
          <a:p>
            <a:pPr marL="0" indent="0" algn="ctr">
              <a:buNone/>
            </a:pPr>
            <a:r>
              <a:rPr lang="en-US" b="1" dirty="0"/>
              <a:t>70 Bedford Rd. Pleasantville, NY 10570</a:t>
            </a:r>
            <a:endParaRPr lang="en-US" dirty="0"/>
          </a:p>
        </p:txBody>
      </p:sp>
    </p:spTree>
    <p:extLst>
      <p:ext uri="{BB962C8B-B14F-4D97-AF65-F5344CB8AC3E}">
        <p14:creationId xmlns:p14="http://schemas.microsoft.com/office/powerpoint/2010/main" val="1722689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B4E4-D3EC-40CB-80A0-F68F1A65EBBC}"/>
              </a:ext>
            </a:extLst>
          </p:cNvPr>
          <p:cNvSpPr>
            <a:spLocks noGrp="1"/>
          </p:cNvSpPr>
          <p:nvPr>
            <p:ph type="title"/>
          </p:nvPr>
        </p:nvSpPr>
        <p:spPr/>
        <p:txBody>
          <a:bodyPr/>
          <a:lstStyle/>
          <a:p>
            <a:pPr algn="ctr"/>
            <a:r>
              <a:rPr lang="en-US" u="sng" dirty="0"/>
              <a:t>Prayer</a:t>
            </a:r>
          </a:p>
        </p:txBody>
      </p:sp>
      <p:sp>
        <p:nvSpPr>
          <p:cNvPr id="3" name="Content Placeholder 2">
            <a:extLst>
              <a:ext uri="{FF2B5EF4-FFF2-40B4-BE49-F238E27FC236}">
                <a16:creationId xmlns:a16="http://schemas.microsoft.com/office/drawing/2014/main" id="{26CC18F2-B17B-4469-BE86-2F63C192DC22}"/>
              </a:ext>
            </a:extLst>
          </p:cNvPr>
          <p:cNvSpPr>
            <a:spLocks noGrp="1"/>
          </p:cNvSpPr>
          <p:nvPr>
            <p:ph idx="1"/>
          </p:nvPr>
        </p:nvSpPr>
        <p:spPr/>
        <p:txBody>
          <a:bodyPr/>
          <a:lstStyle/>
          <a:p>
            <a:r>
              <a:rPr lang="en-US" b="1" dirty="0"/>
              <a:t>Pastor Edwin</a:t>
            </a:r>
          </a:p>
        </p:txBody>
      </p:sp>
    </p:spTree>
    <p:extLst>
      <p:ext uri="{BB962C8B-B14F-4D97-AF65-F5344CB8AC3E}">
        <p14:creationId xmlns:p14="http://schemas.microsoft.com/office/powerpoint/2010/main" val="2931245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6355-BD8F-4209-A951-A8089D7F1D85}"/>
              </a:ext>
            </a:extLst>
          </p:cNvPr>
          <p:cNvSpPr>
            <a:spLocks noGrp="1"/>
          </p:cNvSpPr>
          <p:nvPr>
            <p:ph type="title"/>
          </p:nvPr>
        </p:nvSpPr>
        <p:spPr>
          <a:xfrm>
            <a:off x="838200" y="347375"/>
            <a:ext cx="10515600" cy="1325563"/>
          </a:xfrm>
        </p:spPr>
        <p:txBody>
          <a:bodyPr/>
          <a:lstStyle/>
          <a:p>
            <a:pPr algn="ctr"/>
            <a:r>
              <a:rPr lang="en-US" u="sng" dirty="0"/>
              <a:t>Scripture Reading</a:t>
            </a:r>
          </a:p>
        </p:txBody>
      </p:sp>
      <p:sp>
        <p:nvSpPr>
          <p:cNvPr id="3" name="Content Placeholder 2">
            <a:extLst>
              <a:ext uri="{FF2B5EF4-FFF2-40B4-BE49-F238E27FC236}">
                <a16:creationId xmlns:a16="http://schemas.microsoft.com/office/drawing/2014/main" id="{F6EA8538-3510-416A-871B-0212C714F428}"/>
              </a:ext>
            </a:extLst>
          </p:cNvPr>
          <p:cNvSpPr>
            <a:spLocks noGrp="1"/>
          </p:cNvSpPr>
          <p:nvPr>
            <p:ph idx="1"/>
          </p:nvPr>
        </p:nvSpPr>
        <p:spPr>
          <a:xfrm>
            <a:off x="564356" y="1471618"/>
            <a:ext cx="11208544" cy="5021261"/>
          </a:xfrm>
        </p:spPr>
        <p:txBody>
          <a:bodyPr>
            <a:normAutofit lnSpcReduction="10000"/>
          </a:bodyPr>
          <a:lstStyle/>
          <a:p>
            <a:pPr marL="0" indent="0">
              <a:buNone/>
            </a:pPr>
            <a:r>
              <a:rPr lang="en-US" b="1" dirty="0"/>
              <a:t>Luke 17: 11-19</a:t>
            </a:r>
          </a:p>
          <a:p>
            <a:pPr marL="0" indent="0">
              <a:buNone/>
            </a:pPr>
            <a:r>
              <a:rPr lang="en-US" b="1" dirty="0"/>
              <a:t>(</a:t>
            </a:r>
            <a:r>
              <a:rPr lang="en-US" b="1" i="1" dirty="0"/>
              <a:t>Listen now, to the Word of God)</a:t>
            </a:r>
            <a:endParaRPr lang="en-US" b="1" dirty="0"/>
          </a:p>
          <a:p>
            <a:pPr marL="0" indent="0">
              <a:buNone/>
            </a:pPr>
            <a:endParaRPr lang="en-US" b="1" baseline="30000" dirty="0"/>
          </a:p>
          <a:p>
            <a:pPr marL="0" indent="0">
              <a:buNone/>
            </a:pPr>
            <a:r>
              <a:rPr lang="en-US" b="1" baseline="30000" dirty="0"/>
              <a:t>11 </a:t>
            </a:r>
            <a:r>
              <a:rPr lang="en-US" dirty="0"/>
              <a:t>Now on his way to Jerusalem, Jesus traveled along the border between Samaria and Galilee. </a:t>
            </a:r>
            <a:r>
              <a:rPr lang="en-US" b="1" baseline="30000" dirty="0"/>
              <a:t>12 </a:t>
            </a:r>
            <a:r>
              <a:rPr lang="en-US" dirty="0"/>
              <a:t>As he was going into a village, ten men who had leprosy met him. They stood at a distance </a:t>
            </a:r>
            <a:r>
              <a:rPr lang="en-US" b="1" baseline="30000" dirty="0"/>
              <a:t>13 </a:t>
            </a:r>
            <a:r>
              <a:rPr lang="en-US" dirty="0"/>
              <a:t>and called out in a loud voice, “Jesus, Master, have pity on us!”</a:t>
            </a:r>
          </a:p>
          <a:p>
            <a:pPr marL="0" indent="0">
              <a:buNone/>
            </a:pPr>
            <a:r>
              <a:rPr lang="en-US" b="1" baseline="30000" dirty="0"/>
              <a:t>14 </a:t>
            </a:r>
            <a:r>
              <a:rPr lang="en-US" dirty="0"/>
              <a:t>When he saw them, he said, “Go, show yourselves to the priests.” And as they went, they were cleansed.</a:t>
            </a:r>
          </a:p>
          <a:p>
            <a:pPr marL="0" indent="0" algn="l">
              <a:buNone/>
            </a:pPr>
            <a:endParaRPr lang="en-US" b="0" i="0" dirty="0">
              <a:solidFill>
                <a:srgbClr val="000000"/>
              </a:solidFill>
              <a:effectLst/>
              <a:latin typeface="Helvetica Neue"/>
            </a:endParaRPr>
          </a:p>
          <a:p>
            <a:pPr marL="0" indent="0">
              <a:buNone/>
            </a:pPr>
            <a:br>
              <a:rPr lang="en-US" dirty="0"/>
            </a:br>
            <a:endParaRPr lang="en-US" dirty="0"/>
          </a:p>
          <a:p>
            <a:pPr marL="0" indent="0">
              <a:buNone/>
            </a:pPr>
            <a:endParaRPr lang="en-US" b="1" i="1" dirty="0"/>
          </a:p>
          <a:p>
            <a:pPr marL="0" indent="0">
              <a:buNone/>
            </a:pPr>
            <a:endParaRPr lang="en-US" b="1" i="1" dirty="0"/>
          </a:p>
        </p:txBody>
      </p:sp>
    </p:spTree>
    <p:extLst>
      <p:ext uri="{BB962C8B-B14F-4D97-AF65-F5344CB8AC3E}">
        <p14:creationId xmlns:p14="http://schemas.microsoft.com/office/powerpoint/2010/main" val="2483082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B6B5-4A70-4EA1-A3BF-722821266B0D}"/>
              </a:ext>
            </a:extLst>
          </p:cNvPr>
          <p:cNvSpPr>
            <a:spLocks noGrp="1"/>
          </p:cNvSpPr>
          <p:nvPr>
            <p:ph idx="1"/>
          </p:nvPr>
        </p:nvSpPr>
        <p:spPr>
          <a:xfrm>
            <a:off x="203199" y="505838"/>
            <a:ext cx="11804073" cy="5931907"/>
          </a:xfrm>
        </p:spPr>
        <p:txBody>
          <a:bodyPr>
            <a:normAutofit/>
          </a:bodyPr>
          <a:lstStyle/>
          <a:p>
            <a:pPr marL="0" indent="0">
              <a:buNone/>
            </a:pPr>
            <a:r>
              <a:rPr lang="en-US" b="1" baseline="30000" dirty="0"/>
              <a:t>15 </a:t>
            </a:r>
            <a:r>
              <a:rPr lang="en-US" dirty="0"/>
              <a:t>One of them, when he saw he was healed, came back, praising God in a loud voice. </a:t>
            </a:r>
            <a:r>
              <a:rPr lang="en-US" b="1" baseline="30000" dirty="0"/>
              <a:t>16 </a:t>
            </a:r>
            <a:r>
              <a:rPr lang="en-US" dirty="0"/>
              <a:t>He threw himself at Jesus’ feet and thanked him—and he was a Samaritan.</a:t>
            </a:r>
          </a:p>
          <a:p>
            <a:pPr marL="0" indent="0">
              <a:buNone/>
            </a:pPr>
            <a:r>
              <a:rPr lang="en-US" b="1" baseline="30000" dirty="0"/>
              <a:t>17 </a:t>
            </a:r>
            <a:r>
              <a:rPr lang="en-US" dirty="0"/>
              <a:t>Jesus asked, “Were not all ten cleansed? Where are the other nine? </a:t>
            </a:r>
            <a:r>
              <a:rPr lang="en-US" b="1" baseline="30000" dirty="0"/>
              <a:t>18 </a:t>
            </a:r>
            <a:r>
              <a:rPr lang="en-US" dirty="0"/>
              <a:t>Has no one returned to give praise to God except this foreigner?” </a:t>
            </a:r>
            <a:r>
              <a:rPr lang="en-US" b="1" baseline="30000" dirty="0"/>
              <a:t>19 </a:t>
            </a:r>
            <a:r>
              <a:rPr lang="en-US" dirty="0"/>
              <a:t>Then he said to him, “Rise and go; your faith has made you well.”</a:t>
            </a:r>
          </a:p>
          <a:p>
            <a:pPr marL="0" indent="0">
              <a:buNone/>
            </a:pPr>
            <a:endParaRPr lang="en-US" b="1" i="1" dirty="0"/>
          </a:p>
          <a:p>
            <a:pPr marL="0" indent="0">
              <a:buNone/>
            </a:pPr>
            <a:r>
              <a:rPr lang="en-US" b="1" i="1" dirty="0"/>
              <a:t>(This is the Word of the Lord)</a:t>
            </a:r>
          </a:p>
          <a:p>
            <a:pPr marL="0" indent="0">
              <a:buNone/>
            </a:pPr>
            <a:r>
              <a:rPr lang="en-US" b="1" i="1" dirty="0"/>
              <a:t>Thanks be to God</a:t>
            </a:r>
          </a:p>
          <a:p>
            <a:pPr marL="0" indent="0">
              <a:buNone/>
            </a:pPr>
            <a:endParaRPr lang="en-US" dirty="0"/>
          </a:p>
        </p:txBody>
      </p:sp>
    </p:spTree>
    <p:extLst>
      <p:ext uri="{BB962C8B-B14F-4D97-AF65-F5344CB8AC3E}">
        <p14:creationId xmlns:p14="http://schemas.microsoft.com/office/powerpoint/2010/main" val="3525441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5BE8-2275-4D60-BC80-4E2893089DD7}"/>
              </a:ext>
            </a:extLst>
          </p:cNvPr>
          <p:cNvSpPr>
            <a:spLocks noGrp="1"/>
          </p:cNvSpPr>
          <p:nvPr>
            <p:ph type="title"/>
          </p:nvPr>
        </p:nvSpPr>
        <p:spPr/>
        <p:txBody>
          <a:bodyPr/>
          <a:lstStyle/>
          <a:p>
            <a:pPr algn="ctr"/>
            <a:r>
              <a:rPr lang="en-US" u="sng" dirty="0"/>
              <a:t>Message</a:t>
            </a:r>
          </a:p>
        </p:txBody>
      </p:sp>
      <p:sp>
        <p:nvSpPr>
          <p:cNvPr id="3" name="Content Placeholder 2">
            <a:extLst>
              <a:ext uri="{FF2B5EF4-FFF2-40B4-BE49-F238E27FC236}">
                <a16:creationId xmlns:a16="http://schemas.microsoft.com/office/drawing/2014/main" id="{671FCDF4-FF73-43AB-BB6D-B603BA3EB069}"/>
              </a:ext>
            </a:extLst>
          </p:cNvPr>
          <p:cNvSpPr>
            <a:spLocks noGrp="1"/>
          </p:cNvSpPr>
          <p:nvPr>
            <p:ph idx="1"/>
          </p:nvPr>
        </p:nvSpPr>
        <p:spPr/>
        <p:txBody>
          <a:bodyPr/>
          <a:lstStyle/>
          <a:p>
            <a:pPr marL="0" indent="0" algn="ctr">
              <a:buNone/>
            </a:pPr>
            <a:r>
              <a:rPr lang="en-US" b="1" dirty="0"/>
              <a:t>“Were You Not Cleansed?”</a:t>
            </a:r>
          </a:p>
          <a:p>
            <a:pPr marL="0" indent="0" algn="ctr">
              <a:buNone/>
            </a:pPr>
            <a:endParaRPr lang="en-US" dirty="0"/>
          </a:p>
          <a:p>
            <a:pPr marL="0" indent="0" algn="ctr">
              <a:buNone/>
            </a:pPr>
            <a:r>
              <a:rPr lang="en-US" dirty="0"/>
              <a:t>Pastor Edwin</a:t>
            </a:r>
          </a:p>
        </p:txBody>
      </p:sp>
    </p:spTree>
    <p:extLst>
      <p:ext uri="{BB962C8B-B14F-4D97-AF65-F5344CB8AC3E}">
        <p14:creationId xmlns:p14="http://schemas.microsoft.com/office/powerpoint/2010/main" val="22784893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D9FE-A45E-4FDA-A9B4-3D358BE44496}"/>
              </a:ext>
            </a:extLst>
          </p:cNvPr>
          <p:cNvSpPr>
            <a:spLocks noGrp="1"/>
          </p:cNvSpPr>
          <p:nvPr>
            <p:ph type="title"/>
          </p:nvPr>
        </p:nvSpPr>
        <p:spPr/>
        <p:txBody>
          <a:bodyPr/>
          <a:lstStyle/>
          <a:p>
            <a:pPr algn="ctr"/>
            <a:r>
              <a:rPr lang="en-US" dirty="0"/>
              <a:t>Reflection / Prayer</a:t>
            </a:r>
          </a:p>
        </p:txBody>
      </p:sp>
      <p:sp>
        <p:nvSpPr>
          <p:cNvPr id="3" name="Content Placeholder 2">
            <a:extLst>
              <a:ext uri="{FF2B5EF4-FFF2-40B4-BE49-F238E27FC236}">
                <a16:creationId xmlns:a16="http://schemas.microsoft.com/office/drawing/2014/main" id="{6363927F-0459-48E6-B14A-00B917A6F3B0}"/>
              </a:ext>
            </a:extLst>
          </p:cNvPr>
          <p:cNvSpPr>
            <a:spLocks noGrp="1"/>
          </p:cNvSpPr>
          <p:nvPr>
            <p:ph idx="1"/>
          </p:nvPr>
        </p:nvSpPr>
        <p:spPr/>
        <p:txBody>
          <a:bodyPr>
            <a:normAutofit/>
          </a:bodyPr>
          <a:lstStyle/>
          <a:p>
            <a:pPr marL="0" indent="0" algn="ctr">
              <a:buNone/>
            </a:pPr>
            <a:r>
              <a:rPr lang="en-US" sz="3600" dirty="0"/>
              <a:t>Please take a few moments to respond to the Word of God with quiet reflection and prayer. Let us lift up whatever prayers and petitions that we have to God. Reflect on the events happening in the world around us, and lift up a prayer on behalf of those who have been affected by Covid-19 and those who are suffering injustice. </a:t>
            </a:r>
          </a:p>
        </p:txBody>
      </p:sp>
    </p:spTree>
    <p:extLst>
      <p:ext uri="{BB962C8B-B14F-4D97-AF65-F5344CB8AC3E}">
        <p14:creationId xmlns:p14="http://schemas.microsoft.com/office/powerpoint/2010/main" val="320027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Jesus, I love You for when I was blind and lost</a:t>
            </a:r>
          </a:p>
          <a:p>
            <a:pPr marL="0" indent="0" algn="ctr">
              <a:buNone/>
            </a:pPr>
            <a:r>
              <a:rPr lang="en-US" sz="4000" b="1" dirty="0"/>
              <a:t>You shed for all Your enemies</a:t>
            </a:r>
          </a:p>
          <a:p>
            <a:pPr marL="0" indent="0" algn="ctr">
              <a:buNone/>
            </a:pPr>
            <a:r>
              <a:rPr lang="en-US" sz="4000" b="1" dirty="0"/>
              <a:t>Your blood upon the cross</a:t>
            </a:r>
          </a:p>
          <a:p>
            <a:pPr marL="0" indent="0" algn="ctr">
              <a:buNone/>
            </a:pPr>
            <a:r>
              <a:rPr lang="en-US" sz="4000" b="1" dirty="0"/>
              <a:t>Because You have loved me</a:t>
            </a:r>
          </a:p>
          <a:p>
            <a:pPr marL="0" indent="0" algn="ctr">
              <a:buNone/>
            </a:pPr>
            <a:r>
              <a:rPr lang="en-US" sz="4000" b="1" dirty="0"/>
              <a:t>Now I can love You too</a:t>
            </a:r>
          </a:p>
          <a:p>
            <a:pPr marL="0" indent="0" algn="ctr">
              <a:buNone/>
            </a:pPr>
            <a:r>
              <a:rPr lang="en-US" sz="4000" b="1" dirty="0"/>
              <a:t>Your love flows deeps into my heart</a:t>
            </a:r>
          </a:p>
          <a:p>
            <a:pPr marL="0" indent="0" algn="ctr">
              <a:buNone/>
            </a:pPr>
            <a:r>
              <a:rPr lang="en-US" sz="4000" b="1" dirty="0"/>
              <a:t>Then I send it back to You</a:t>
            </a:r>
          </a:p>
          <a:p>
            <a:pPr marL="0" indent="0" algn="ctr">
              <a:buNone/>
            </a:pPr>
            <a:endParaRPr lang="en-US" sz="4000" b="1" dirty="0"/>
          </a:p>
        </p:txBody>
      </p:sp>
    </p:spTree>
    <p:extLst>
      <p:ext uri="{BB962C8B-B14F-4D97-AF65-F5344CB8AC3E}">
        <p14:creationId xmlns:p14="http://schemas.microsoft.com/office/powerpoint/2010/main" val="532337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6528-516F-4F4E-B44D-8AE436195A71}"/>
              </a:ext>
            </a:extLst>
          </p:cNvPr>
          <p:cNvSpPr>
            <a:spLocks noGrp="1"/>
          </p:cNvSpPr>
          <p:nvPr>
            <p:ph type="title"/>
          </p:nvPr>
        </p:nvSpPr>
        <p:spPr/>
        <p:txBody>
          <a:bodyPr/>
          <a:lstStyle/>
          <a:p>
            <a:pPr algn="ctr"/>
            <a:r>
              <a:rPr lang="en-US" u="sng" dirty="0"/>
              <a:t>Lord’s Prayer</a:t>
            </a:r>
          </a:p>
        </p:txBody>
      </p:sp>
      <p:sp>
        <p:nvSpPr>
          <p:cNvPr id="3" name="Content Placeholder 2">
            <a:extLst>
              <a:ext uri="{FF2B5EF4-FFF2-40B4-BE49-F238E27FC236}">
                <a16:creationId xmlns:a16="http://schemas.microsoft.com/office/drawing/2014/main" id="{2F6D9D91-14DC-401A-BCFD-981080E3EA61}"/>
              </a:ext>
            </a:extLst>
          </p:cNvPr>
          <p:cNvSpPr>
            <a:spLocks noGrp="1"/>
          </p:cNvSpPr>
          <p:nvPr>
            <p:ph idx="1"/>
          </p:nvPr>
        </p:nvSpPr>
        <p:spPr>
          <a:xfrm>
            <a:off x="838200" y="1528763"/>
            <a:ext cx="10515600" cy="4648200"/>
          </a:xfrm>
        </p:spPr>
        <p:txBody>
          <a:bodyPr>
            <a:noAutofit/>
          </a:bodyPr>
          <a:lstStyle/>
          <a:p>
            <a:pPr marL="0" indent="0" algn="ctr">
              <a:buNone/>
            </a:pPr>
            <a:r>
              <a:rPr lang="en-US" b="1" dirty="0"/>
              <a:t>Our Father who art in heaven, Hallowed be thy name.</a:t>
            </a:r>
          </a:p>
          <a:p>
            <a:pPr marL="0" indent="0" algn="ctr">
              <a:buNone/>
            </a:pPr>
            <a:r>
              <a:rPr lang="en-US" b="1" dirty="0"/>
              <a:t>Thy kingdom come. Thy will be done on earth as it is in heaven.</a:t>
            </a:r>
          </a:p>
          <a:p>
            <a:pPr marL="0" indent="0" algn="ctr">
              <a:buNone/>
            </a:pPr>
            <a:r>
              <a:rPr lang="en-US" b="1" dirty="0"/>
              <a:t>Give us this day our daily bread, and forgive us our debts,</a:t>
            </a:r>
          </a:p>
          <a:p>
            <a:pPr marL="0" indent="0" algn="ctr">
              <a:buNone/>
            </a:pPr>
            <a:r>
              <a:rPr lang="en-US" b="1" dirty="0"/>
              <a:t>as we forgive our debtors,</a:t>
            </a:r>
          </a:p>
          <a:p>
            <a:pPr marL="0" indent="0" algn="ctr">
              <a:buNone/>
            </a:pPr>
            <a:r>
              <a:rPr lang="en-US" b="1" dirty="0"/>
              <a:t>and lead us not into temptation, but deliver us from evil.</a:t>
            </a:r>
          </a:p>
          <a:p>
            <a:pPr marL="0" indent="0" algn="ctr">
              <a:buNone/>
            </a:pPr>
            <a:r>
              <a:rPr lang="en-US" b="1" dirty="0"/>
              <a:t>For thine is the kingdom,</a:t>
            </a:r>
          </a:p>
          <a:p>
            <a:pPr marL="0" indent="0" algn="ctr">
              <a:buNone/>
            </a:pPr>
            <a:r>
              <a:rPr lang="en-US" b="1" dirty="0"/>
              <a:t>and the power, and the glory,</a:t>
            </a:r>
          </a:p>
          <a:p>
            <a:pPr marL="0" indent="0" algn="ctr">
              <a:buNone/>
            </a:pPr>
            <a:r>
              <a:rPr lang="en-US" b="1" dirty="0"/>
              <a:t>forever and ever</a:t>
            </a:r>
          </a:p>
          <a:p>
            <a:pPr marL="0" indent="0" algn="ctr">
              <a:buNone/>
            </a:pPr>
            <a:r>
              <a:rPr lang="en-US" b="1" dirty="0"/>
              <a:t>Amen.</a:t>
            </a:r>
          </a:p>
        </p:txBody>
      </p:sp>
    </p:spTree>
    <p:extLst>
      <p:ext uri="{BB962C8B-B14F-4D97-AF65-F5344CB8AC3E}">
        <p14:creationId xmlns:p14="http://schemas.microsoft.com/office/powerpoint/2010/main" val="17893855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61A5-BAB0-478C-BFB4-04DEACF3A018}"/>
              </a:ext>
            </a:extLst>
          </p:cNvPr>
          <p:cNvSpPr>
            <a:spLocks noGrp="1"/>
          </p:cNvSpPr>
          <p:nvPr>
            <p:ph type="title"/>
          </p:nvPr>
        </p:nvSpPr>
        <p:spPr/>
        <p:txBody>
          <a:bodyPr/>
          <a:lstStyle/>
          <a:p>
            <a:pPr algn="ctr"/>
            <a:r>
              <a:rPr lang="en-US" u="sng" dirty="0"/>
              <a:t>Announcements</a:t>
            </a:r>
          </a:p>
        </p:txBody>
      </p:sp>
      <p:sp>
        <p:nvSpPr>
          <p:cNvPr id="3" name="Content Placeholder 2">
            <a:extLst>
              <a:ext uri="{FF2B5EF4-FFF2-40B4-BE49-F238E27FC236}">
                <a16:creationId xmlns:a16="http://schemas.microsoft.com/office/drawing/2014/main" id="{D5B39289-1250-46FE-AE9C-17EB22286F9C}"/>
              </a:ext>
            </a:extLst>
          </p:cNvPr>
          <p:cNvSpPr>
            <a:spLocks noGrp="1"/>
          </p:cNvSpPr>
          <p:nvPr>
            <p:ph idx="1"/>
          </p:nvPr>
        </p:nvSpPr>
        <p:spPr/>
        <p:txBody>
          <a:bodyPr>
            <a:normAutofit lnSpcReduction="10000"/>
          </a:bodyPr>
          <a:lstStyle/>
          <a:p>
            <a:r>
              <a:rPr lang="en-US" dirty="0"/>
              <a:t>Covid-19 PSA – Church Update – Sunday Service (Worship code/pw)</a:t>
            </a:r>
          </a:p>
          <a:p>
            <a:r>
              <a:rPr lang="en-US" dirty="0"/>
              <a:t>Friday Meetings – 8:00 p.m. via Zoom – Romans 10-11-12!</a:t>
            </a:r>
          </a:p>
          <a:p>
            <a:r>
              <a:rPr lang="en-US" dirty="0"/>
              <a:t>Sunday School Service – 10:00 a.m. Sunday Mornings</a:t>
            </a:r>
          </a:p>
          <a:p>
            <a:r>
              <a:rPr lang="en-US" dirty="0"/>
              <a:t>Stay safe!  </a:t>
            </a:r>
          </a:p>
          <a:p>
            <a:pPr marL="228594" indent="-228594"/>
            <a:r>
              <a:rPr lang="en-US" dirty="0">
                <a:hlinkClick r:id="rId2"/>
              </a:rPr>
              <a:t>www.NYSekwang.org</a:t>
            </a:r>
            <a:r>
              <a:rPr lang="en-US" dirty="0"/>
              <a:t> / On Instagram @</a:t>
            </a:r>
            <a:r>
              <a:rPr lang="en-US" dirty="0" err="1"/>
              <a:t>sk_yg</a:t>
            </a:r>
            <a:endParaRPr lang="en-US" dirty="0"/>
          </a:p>
          <a:p>
            <a:pPr marL="228594" indent="-228594"/>
            <a:endParaRPr lang="en-US" dirty="0"/>
          </a:p>
          <a:p>
            <a:pPr marL="228594" indent="-228594"/>
            <a:r>
              <a:rPr lang="en-US" dirty="0"/>
              <a:t>Questions? Comments? Prayer Requests? Updates?</a:t>
            </a:r>
          </a:p>
          <a:p>
            <a:pPr marL="0" indent="0">
              <a:buNone/>
            </a:pPr>
            <a:r>
              <a:rPr lang="en-US" dirty="0"/>
              <a:t>Pastor Edwin:</a:t>
            </a:r>
          </a:p>
          <a:p>
            <a:pPr marL="0" indent="0">
              <a:buNone/>
            </a:pPr>
            <a:r>
              <a:rPr lang="en-US" dirty="0"/>
              <a:t>SekwangEK@gmail.com</a:t>
            </a:r>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u="sng" dirty="0"/>
          </a:p>
        </p:txBody>
      </p:sp>
    </p:spTree>
    <p:extLst>
      <p:ext uri="{BB962C8B-B14F-4D97-AF65-F5344CB8AC3E}">
        <p14:creationId xmlns:p14="http://schemas.microsoft.com/office/powerpoint/2010/main" val="27625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Jesus our love will only grow much deeper</a:t>
            </a:r>
          </a:p>
          <a:p>
            <a:pPr marL="0" indent="0" algn="ctr">
              <a:buNone/>
            </a:pPr>
            <a:r>
              <a:rPr lang="en-US" sz="4000" b="1" dirty="0"/>
              <a:t>Sustained from above by Your overflowing grace</a:t>
            </a:r>
          </a:p>
          <a:p>
            <a:pPr marL="0" indent="0" algn="ctr">
              <a:buNone/>
            </a:pPr>
            <a:r>
              <a:rPr lang="en-US" sz="4000" b="1" dirty="0"/>
              <a:t>Jesus, our love will only grow much sweeter</a:t>
            </a:r>
          </a:p>
          <a:p>
            <a:pPr marL="0" indent="0" algn="ctr">
              <a:buNone/>
            </a:pPr>
            <a:r>
              <a:rPr lang="en-US" sz="4000" b="1" dirty="0"/>
              <a:t>And someday we will be together</a:t>
            </a:r>
          </a:p>
          <a:p>
            <a:pPr marL="0" indent="0" algn="ctr">
              <a:buNone/>
            </a:pPr>
            <a:r>
              <a:rPr lang="en-US" sz="4000" b="1" dirty="0"/>
              <a:t>Face to face</a:t>
            </a:r>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243885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Jesus our love will only grow much deeper</a:t>
            </a:r>
          </a:p>
          <a:p>
            <a:pPr marL="0" indent="0" algn="ctr">
              <a:buNone/>
            </a:pPr>
            <a:r>
              <a:rPr lang="en-US" sz="4000" b="1" dirty="0"/>
              <a:t>Sustained from above by Your overflowing grace</a:t>
            </a:r>
          </a:p>
          <a:p>
            <a:pPr marL="0" indent="0" algn="ctr">
              <a:buNone/>
            </a:pPr>
            <a:r>
              <a:rPr lang="en-US" sz="4000" b="1" dirty="0"/>
              <a:t>Jesus, our love will only grow much sweeter</a:t>
            </a:r>
          </a:p>
          <a:p>
            <a:pPr marL="0" indent="0" algn="ctr">
              <a:buNone/>
            </a:pPr>
            <a:r>
              <a:rPr lang="en-US" sz="4000" b="1" dirty="0"/>
              <a:t>And someday we will be together</a:t>
            </a:r>
          </a:p>
          <a:p>
            <a:pPr marL="0" indent="0" algn="ctr">
              <a:buNone/>
            </a:pPr>
            <a:r>
              <a:rPr lang="en-US" sz="4000" b="1" dirty="0"/>
              <a:t>Face to face</a:t>
            </a:r>
          </a:p>
          <a:p>
            <a:pPr marL="0" indent="0" algn="ctr">
              <a:buNone/>
            </a:pPr>
            <a:endParaRPr lang="en-US" sz="4000" b="1" dirty="0"/>
          </a:p>
        </p:txBody>
      </p:sp>
    </p:spTree>
    <p:extLst>
      <p:ext uri="{BB962C8B-B14F-4D97-AF65-F5344CB8AC3E}">
        <p14:creationId xmlns:p14="http://schemas.microsoft.com/office/powerpoint/2010/main" val="734067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F7FF-3A05-4A33-84E3-0DB7E40FE4EF}"/>
              </a:ext>
            </a:extLst>
          </p:cNvPr>
          <p:cNvSpPr>
            <a:spLocks noGrp="1"/>
          </p:cNvSpPr>
          <p:nvPr>
            <p:ph type="title"/>
          </p:nvPr>
        </p:nvSpPr>
        <p:spPr/>
        <p:txBody>
          <a:bodyPr/>
          <a:lstStyle/>
          <a:p>
            <a:pPr algn="ctr"/>
            <a:r>
              <a:rPr lang="en-US" u="sng" dirty="0"/>
              <a:t>Silent Prayer</a:t>
            </a:r>
          </a:p>
        </p:txBody>
      </p:sp>
      <p:sp>
        <p:nvSpPr>
          <p:cNvPr id="3" name="Content Placeholder 2">
            <a:extLst>
              <a:ext uri="{FF2B5EF4-FFF2-40B4-BE49-F238E27FC236}">
                <a16:creationId xmlns:a16="http://schemas.microsoft.com/office/drawing/2014/main" id="{BFF338A7-FD6A-43F6-8AE9-D7A7DAA76143}"/>
              </a:ext>
            </a:extLst>
          </p:cNvPr>
          <p:cNvSpPr>
            <a:spLocks noGrp="1"/>
          </p:cNvSpPr>
          <p:nvPr>
            <p:ph idx="1"/>
          </p:nvPr>
        </p:nvSpPr>
        <p:spPr/>
        <p:txBody>
          <a:bodyPr>
            <a:normAutofit/>
          </a:bodyPr>
          <a:lstStyle/>
          <a:p>
            <a:pPr marL="0" indent="0" algn="ctr">
              <a:buNone/>
            </a:pPr>
            <a:r>
              <a:rPr lang="en-US" sz="4000" dirty="0"/>
              <a:t>Let’s take a moment to prepare our hearts for worship as we consider the circumstances of the world around us, whatever we are going through, and who God is. </a:t>
            </a:r>
          </a:p>
        </p:txBody>
      </p:sp>
    </p:spTree>
    <p:extLst>
      <p:ext uri="{BB962C8B-B14F-4D97-AF65-F5344CB8AC3E}">
        <p14:creationId xmlns:p14="http://schemas.microsoft.com/office/powerpoint/2010/main" val="73226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DC05-6256-4139-900C-72EF7E7AFA91}"/>
              </a:ext>
            </a:extLst>
          </p:cNvPr>
          <p:cNvSpPr>
            <a:spLocks noGrp="1"/>
          </p:cNvSpPr>
          <p:nvPr>
            <p:ph type="title"/>
          </p:nvPr>
        </p:nvSpPr>
        <p:spPr/>
        <p:txBody>
          <a:bodyPr/>
          <a:lstStyle/>
          <a:p>
            <a:pPr algn="ctr"/>
            <a:r>
              <a:rPr lang="en-US" u="sng" dirty="0"/>
              <a:t>Call to Worship</a:t>
            </a:r>
          </a:p>
        </p:txBody>
      </p:sp>
      <p:sp>
        <p:nvSpPr>
          <p:cNvPr id="3" name="Content Placeholder 2">
            <a:extLst>
              <a:ext uri="{FF2B5EF4-FFF2-40B4-BE49-F238E27FC236}">
                <a16:creationId xmlns:a16="http://schemas.microsoft.com/office/drawing/2014/main" id="{C1521D0D-0E5B-4143-83F2-7E3DEAD620F7}"/>
              </a:ext>
            </a:extLst>
          </p:cNvPr>
          <p:cNvSpPr>
            <a:spLocks noGrp="1"/>
          </p:cNvSpPr>
          <p:nvPr>
            <p:ph idx="1"/>
          </p:nvPr>
        </p:nvSpPr>
        <p:spPr>
          <a:xfrm>
            <a:off x="838200" y="1478767"/>
            <a:ext cx="10515600" cy="4705351"/>
          </a:xfrm>
        </p:spPr>
        <p:txBody>
          <a:bodyPr>
            <a:normAutofit fontScale="92500" lnSpcReduction="20000"/>
          </a:bodyPr>
          <a:lstStyle/>
          <a:p>
            <a:pPr marL="0" indent="0" algn="ctr">
              <a:buNone/>
            </a:pPr>
            <a:r>
              <a:rPr lang="en-US" sz="4000" dirty="0"/>
              <a:t>Shout for joy to the Lord, all the earth.</a:t>
            </a:r>
          </a:p>
          <a:p>
            <a:pPr marL="0" indent="0" algn="ctr">
              <a:buNone/>
            </a:pPr>
            <a:r>
              <a:rPr lang="en-US" sz="4000" dirty="0"/>
              <a:t>Worship the Lord with gladness;</a:t>
            </a:r>
          </a:p>
          <a:p>
            <a:pPr marL="0" indent="0" algn="ctr">
              <a:buNone/>
            </a:pPr>
            <a:r>
              <a:rPr lang="en-US" sz="4000" dirty="0"/>
              <a:t>come before him with joyful songs.</a:t>
            </a:r>
          </a:p>
          <a:p>
            <a:pPr marL="0" indent="0" algn="ctr">
              <a:buNone/>
            </a:pPr>
            <a:r>
              <a:rPr lang="en-US" sz="4000" dirty="0"/>
              <a:t>Know that the Lord is God.</a:t>
            </a:r>
          </a:p>
          <a:p>
            <a:pPr marL="0" indent="0" algn="ctr">
              <a:buNone/>
            </a:pPr>
            <a:r>
              <a:rPr lang="en-US" sz="4000" dirty="0"/>
              <a:t>    </a:t>
            </a:r>
          </a:p>
          <a:p>
            <a:pPr marL="0" indent="0" algn="ctr">
              <a:buNone/>
            </a:pPr>
            <a:r>
              <a:rPr lang="en-US" sz="4000" b="1" dirty="0"/>
              <a:t>It is he who made us, and we are his;</a:t>
            </a:r>
          </a:p>
          <a:p>
            <a:pPr marL="0" indent="0" algn="ctr">
              <a:buNone/>
            </a:pPr>
            <a:r>
              <a:rPr lang="en-US" sz="4000" b="1" dirty="0"/>
              <a:t>    we are his people, the sheep of his pasture.</a:t>
            </a:r>
          </a:p>
          <a:p>
            <a:pPr marL="0" indent="0" algn="ctr">
              <a:buNone/>
            </a:pPr>
            <a:endParaRPr lang="en-US" dirty="0"/>
          </a:p>
          <a:p>
            <a:pPr marL="0" indent="0" algn="ctr">
              <a:buNone/>
            </a:pPr>
            <a:r>
              <a:rPr lang="en-US" dirty="0"/>
              <a:t> </a:t>
            </a:r>
            <a:endParaRPr lang="en-US" b="1" dirty="0"/>
          </a:p>
        </p:txBody>
      </p:sp>
    </p:spTree>
    <p:extLst>
      <p:ext uri="{BB962C8B-B14F-4D97-AF65-F5344CB8AC3E}">
        <p14:creationId xmlns:p14="http://schemas.microsoft.com/office/powerpoint/2010/main" val="384602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B4AA9-C92B-4901-9028-56035569116B}"/>
              </a:ext>
            </a:extLst>
          </p:cNvPr>
          <p:cNvSpPr>
            <a:spLocks noGrp="1"/>
          </p:cNvSpPr>
          <p:nvPr>
            <p:ph idx="1"/>
          </p:nvPr>
        </p:nvSpPr>
        <p:spPr>
          <a:xfrm>
            <a:off x="0" y="671515"/>
            <a:ext cx="12192000" cy="5505451"/>
          </a:xfrm>
        </p:spPr>
        <p:txBody>
          <a:bodyPr/>
          <a:lstStyle/>
          <a:p>
            <a:pPr marL="0" indent="0" algn="ctr">
              <a:buNone/>
            </a:pPr>
            <a:r>
              <a:rPr lang="en-US" sz="4000" dirty="0"/>
              <a:t>Enter his gates with thanksgiving</a:t>
            </a:r>
          </a:p>
          <a:p>
            <a:pPr marL="0" indent="0" algn="ctr">
              <a:buNone/>
            </a:pPr>
            <a:r>
              <a:rPr lang="en-US" sz="4000" dirty="0"/>
              <a:t> and his courts with praise;</a:t>
            </a:r>
          </a:p>
          <a:p>
            <a:pPr marL="0" indent="0" algn="ctr">
              <a:buNone/>
            </a:pPr>
            <a:r>
              <a:rPr lang="en-US" sz="4000" dirty="0"/>
              <a:t> give thanks to him and praise his name.</a:t>
            </a:r>
          </a:p>
          <a:p>
            <a:pPr marL="0" indent="0" algn="ctr">
              <a:buNone/>
            </a:pPr>
            <a:r>
              <a:rPr lang="en-US" sz="4000" dirty="0"/>
              <a:t> </a:t>
            </a:r>
          </a:p>
          <a:p>
            <a:pPr marL="0" indent="0" algn="ctr">
              <a:buNone/>
            </a:pPr>
            <a:r>
              <a:rPr lang="en-US" sz="4000" b="1" dirty="0"/>
              <a:t>For the Lord is good and his love endures forever;</a:t>
            </a:r>
          </a:p>
          <a:p>
            <a:pPr marL="0" indent="0" algn="ctr">
              <a:buNone/>
            </a:pPr>
            <a:r>
              <a:rPr lang="en-US" sz="4000" b="1" dirty="0"/>
              <a:t> his faithfulness continues through all generations</a:t>
            </a:r>
            <a:r>
              <a:rPr lang="en-US" b="1" dirty="0"/>
              <a:t>.</a:t>
            </a:r>
          </a:p>
          <a:p>
            <a:pPr marL="0" indent="0" algn="ctr">
              <a:buNone/>
            </a:pPr>
            <a:endParaRPr lang="en-US" dirty="0"/>
          </a:p>
        </p:txBody>
      </p:sp>
    </p:spTree>
    <p:extLst>
      <p:ext uri="{BB962C8B-B14F-4D97-AF65-F5344CB8AC3E}">
        <p14:creationId xmlns:p14="http://schemas.microsoft.com/office/powerpoint/2010/main" val="3994330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1819</Words>
  <Application>Microsoft Office PowerPoint</Application>
  <PresentationFormat>Widescreen</PresentationFormat>
  <Paragraphs>231</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Helvetica Neue</vt:lpstr>
      <vt:lpstr>Office Theme</vt:lpstr>
      <vt:lpstr>Sekwang Church - Sunday Worship</vt:lpstr>
      <vt:lpstr>Opening Praise </vt:lpstr>
      <vt:lpstr>PowerPoint Presentation</vt:lpstr>
      <vt:lpstr>PowerPoint Presentation</vt:lpstr>
      <vt:lpstr>PowerPoint Presentation</vt:lpstr>
      <vt:lpstr>PowerPoint Presentation</vt:lpstr>
      <vt:lpstr>Silent Prayer</vt:lpstr>
      <vt:lpstr>Call to Worship</vt:lpstr>
      <vt:lpstr>PowerPoint Presentation</vt:lpstr>
      <vt:lpstr>Praise</vt:lpstr>
      <vt:lpstr>Jesus, Lover of My Soul</vt:lpstr>
      <vt:lpstr>PowerPoint Presentation</vt:lpstr>
      <vt:lpstr>PowerPoint Presentation</vt:lpstr>
      <vt:lpstr>PowerPoint Presentation</vt:lpstr>
      <vt:lpstr>PowerPoint Presentation</vt:lpstr>
      <vt:lpstr>PowerPoint Presentation</vt:lpstr>
      <vt:lpstr>PowerPoint Presentation</vt:lpstr>
      <vt:lpstr>Praise is Rising</vt:lpstr>
      <vt:lpstr>PowerPoint Presentation</vt:lpstr>
      <vt:lpstr>PowerPoint Presentation</vt:lpstr>
      <vt:lpstr>PowerPoint Presentation</vt:lpstr>
      <vt:lpstr>PowerPoint Presentation</vt:lpstr>
      <vt:lpstr>What a Beautiful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Confessional Prayer</vt:lpstr>
      <vt:lpstr>Apostles’ Creed</vt:lpstr>
      <vt:lpstr>PowerPoint Presentation</vt:lpstr>
      <vt:lpstr>Offering</vt:lpstr>
      <vt:lpstr>Prayer</vt:lpstr>
      <vt:lpstr>Scripture Reading</vt:lpstr>
      <vt:lpstr>PowerPoint Presentation</vt:lpstr>
      <vt:lpstr>Message</vt:lpstr>
      <vt:lpstr>Reflection / Prayer</vt:lpstr>
      <vt:lpstr>Lord’s Prayer</vt:lpstr>
      <vt:lpstr>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Sekwang Church - Sunday Worship</dc:title>
  <dc:creator>Edwin Kim</dc:creator>
  <cp:lastModifiedBy>Edwin Kim</cp:lastModifiedBy>
  <cp:revision>5</cp:revision>
  <dcterms:created xsi:type="dcterms:W3CDTF">2020-07-18T23:46:51Z</dcterms:created>
  <dcterms:modified xsi:type="dcterms:W3CDTF">2020-07-19T00:45:49Z</dcterms:modified>
</cp:coreProperties>
</file>