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463" r:id="rId6"/>
    <p:sldId id="464" r:id="rId7"/>
    <p:sldId id="264" r:id="rId8"/>
    <p:sldId id="265" r:id="rId9"/>
    <p:sldId id="266" r:id="rId10"/>
    <p:sldId id="267" r:id="rId11"/>
    <p:sldId id="268" r:id="rId12"/>
    <p:sldId id="269" r:id="rId13"/>
    <p:sldId id="306" r:id="rId14"/>
    <p:sldId id="440" r:id="rId15"/>
    <p:sldId id="416" r:id="rId16"/>
    <p:sldId id="465" r:id="rId17"/>
    <p:sldId id="441" r:id="rId18"/>
    <p:sldId id="466" r:id="rId19"/>
    <p:sldId id="276" r:id="rId20"/>
    <p:sldId id="277" r:id="rId21"/>
    <p:sldId id="278" r:id="rId22"/>
    <p:sldId id="467" r:id="rId23"/>
    <p:sldId id="468" r:id="rId24"/>
    <p:sldId id="432" r:id="rId25"/>
    <p:sldId id="469" r:id="rId26"/>
    <p:sldId id="470" r:id="rId27"/>
    <p:sldId id="471" r:id="rId28"/>
    <p:sldId id="455" r:id="rId29"/>
    <p:sldId id="287" r:id="rId30"/>
    <p:sldId id="288" r:id="rId31"/>
    <p:sldId id="289" r:id="rId32"/>
    <p:sldId id="472" r:id="rId33"/>
    <p:sldId id="457" r:id="rId34"/>
    <p:sldId id="458" r:id="rId35"/>
    <p:sldId id="473" r:id="rId36"/>
    <p:sldId id="474" r:id="rId37"/>
    <p:sldId id="475" r:id="rId38"/>
    <p:sldId id="476" r:id="rId39"/>
    <p:sldId id="477" r:id="rId40"/>
    <p:sldId id="292" r:id="rId41"/>
    <p:sldId id="293" r:id="rId42"/>
    <p:sldId id="294" r:id="rId43"/>
    <p:sldId id="295" r:id="rId44"/>
    <p:sldId id="296" r:id="rId45"/>
    <p:sldId id="297" r:id="rId46"/>
    <p:sldId id="299" r:id="rId47"/>
    <p:sldId id="300" r:id="rId48"/>
    <p:sldId id="301" r:id="rId49"/>
    <p:sldId id="302" r:id="rId50"/>
    <p:sldId id="403"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4A230-BFDC-4F19-B698-E2CF1E9060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E10384-5D15-4988-9A7B-5C2A056622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8D5D8A-C816-48E8-9CC2-FA9985BBE15C}"/>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5" name="Footer Placeholder 4">
            <a:extLst>
              <a:ext uri="{FF2B5EF4-FFF2-40B4-BE49-F238E27FC236}">
                <a16:creationId xmlns:a16="http://schemas.microsoft.com/office/drawing/2014/main" id="{3A24A408-371B-49B5-8444-C92C809631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DB85D5-B9DF-4328-8240-E5722C8B1984}"/>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101404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847F9-DDBC-4BA4-B735-A2FD803E57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04F723-67AB-4DE6-B620-BA9B0FFDA0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2D50E-A8ED-4C3F-B32B-5A5DDCC262A6}"/>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5" name="Footer Placeholder 4">
            <a:extLst>
              <a:ext uri="{FF2B5EF4-FFF2-40B4-BE49-F238E27FC236}">
                <a16:creationId xmlns:a16="http://schemas.microsoft.com/office/drawing/2014/main" id="{52968FC7-97BB-4D0E-BA1D-E4E5A2E59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38CA7-3701-4D6C-9FD2-EF908E3DFCE1}"/>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428310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9A2BD6-CE30-4950-821D-841757A6D8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9B5FA4-D068-4A59-A74F-D8C3370A3C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50630C-144A-41EB-80AC-9A229F1B93EF}"/>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5" name="Footer Placeholder 4">
            <a:extLst>
              <a:ext uri="{FF2B5EF4-FFF2-40B4-BE49-F238E27FC236}">
                <a16:creationId xmlns:a16="http://schemas.microsoft.com/office/drawing/2014/main" id="{C5E61D78-C8BD-4E24-A833-F709757B6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77F25C-5370-4BCD-844B-D8DC1F486ED4}"/>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1344540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찬양대 - 제목">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2064DA3-1DDC-CC4E-93A7-F46DFB4CF8D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500" b="12500"/>
          <a:stretch/>
        </p:blipFill>
        <p:spPr>
          <a:xfrm>
            <a:off x="1" y="0"/>
            <a:ext cx="12192000" cy="6858000"/>
          </a:xfrm>
          <a:prstGeom prst="rect">
            <a:avLst/>
          </a:prstGeom>
        </p:spPr>
      </p:pic>
      <p:sp>
        <p:nvSpPr>
          <p:cNvPr id="4" name="Title 3">
            <a:extLst>
              <a:ext uri="{FF2B5EF4-FFF2-40B4-BE49-F238E27FC236}">
                <a16:creationId xmlns:a16="http://schemas.microsoft.com/office/drawing/2014/main" id="{B33BFC01-DC78-7D4D-B3F6-54ADEB6CF87E}"/>
              </a:ext>
            </a:extLst>
          </p:cNvPr>
          <p:cNvSpPr>
            <a:spLocks noGrp="1"/>
          </p:cNvSpPr>
          <p:nvPr>
            <p:ph type="title"/>
          </p:nvPr>
        </p:nvSpPr>
        <p:spPr>
          <a:xfrm>
            <a:off x="838201" y="365129"/>
            <a:ext cx="10515600" cy="725079"/>
          </a:xfrm>
        </p:spPr>
        <p:txBody>
          <a:bodyPr/>
          <a:lstStyle>
            <a:lvl1pPr algn="ctr">
              <a:defRPr b="1" u="sng"/>
            </a:lvl1pPr>
          </a:lstStyle>
          <a:p>
            <a:r>
              <a:rPr lang="en-US" dirty="0"/>
              <a:t>Click to edit Master title style</a:t>
            </a:r>
          </a:p>
        </p:txBody>
      </p:sp>
      <p:sp>
        <p:nvSpPr>
          <p:cNvPr id="6" name="Content Placeholder 5">
            <a:extLst>
              <a:ext uri="{FF2B5EF4-FFF2-40B4-BE49-F238E27FC236}">
                <a16:creationId xmlns:a16="http://schemas.microsoft.com/office/drawing/2014/main" id="{BB1B40B9-E402-444B-928C-E8CE11D8FD9B}"/>
              </a:ext>
            </a:extLst>
          </p:cNvPr>
          <p:cNvSpPr>
            <a:spLocks noGrp="1"/>
          </p:cNvSpPr>
          <p:nvPr>
            <p:ph sz="quarter" idx="10"/>
          </p:nvPr>
        </p:nvSpPr>
        <p:spPr>
          <a:xfrm>
            <a:off x="838201" y="1090207"/>
            <a:ext cx="10515600" cy="5397908"/>
          </a:xfrm>
        </p:spPr>
        <p:txBody>
          <a:bodyPr>
            <a:normAutofit/>
          </a:bodyPr>
          <a:lstStyle>
            <a:lvl1pPr marL="0" indent="0" algn="ctr">
              <a:buNone/>
              <a:defRPr sz="4267"/>
            </a:lvl1pPr>
            <a:lvl2pPr marL="457015" indent="0" algn="ctr">
              <a:buNone/>
              <a:defRPr sz="4267"/>
            </a:lvl2pPr>
            <a:lvl3pPr marL="914030" indent="0" algn="ctr">
              <a:buNone/>
              <a:defRPr sz="4267"/>
            </a:lvl3pPr>
            <a:lvl4pPr marL="1371047" indent="0" algn="ctr">
              <a:buNone/>
              <a:defRPr sz="4267"/>
            </a:lvl4pPr>
            <a:lvl5pPr marL="1828062" indent="0" algn="ctr">
              <a:buNone/>
              <a:defRPr sz="4267"/>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4863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찬양대 - 가사만">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275C34D-DBF9-C042-9D16-DD5471FF9AA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500" b="12500"/>
          <a:stretch/>
        </p:blipFill>
        <p:spPr>
          <a:xfrm>
            <a:off x="1" y="0"/>
            <a:ext cx="12192000" cy="6858000"/>
          </a:xfrm>
          <a:prstGeom prst="rect">
            <a:avLst/>
          </a:prstGeom>
        </p:spPr>
      </p:pic>
      <p:sp>
        <p:nvSpPr>
          <p:cNvPr id="6" name="Content Placeholder 5">
            <a:extLst>
              <a:ext uri="{FF2B5EF4-FFF2-40B4-BE49-F238E27FC236}">
                <a16:creationId xmlns:a16="http://schemas.microsoft.com/office/drawing/2014/main" id="{BB1B40B9-E402-444B-928C-E8CE11D8FD9B}"/>
              </a:ext>
            </a:extLst>
          </p:cNvPr>
          <p:cNvSpPr>
            <a:spLocks noGrp="1"/>
          </p:cNvSpPr>
          <p:nvPr>
            <p:ph sz="quarter" idx="10"/>
          </p:nvPr>
        </p:nvSpPr>
        <p:spPr>
          <a:xfrm>
            <a:off x="838201" y="365126"/>
            <a:ext cx="10515600" cy="6122988"/>
          </a:xfrm>
        </p:spPr>
        <p:txBody>
          <a:bodyPr/>
          <a:lstStyle>
            <a:lvl1pPr marL="0" indent="0">
              <a:buNone/>
              <a:defRPr/>
            </a:lvl1pPr>
            <a:lvl2pPr marL="457015" indent="0">
              <a:buNone/>
              <a:defRPr/>
            </a:lvl2pPr>
            <a:lvl3pPr marL="914030" indent="0">
              <a:buNone/>
              <a:defRPr/>
            </a:lvl3pPr>
            <a:lvl4pPr marL="1371047" indent="0">
              <a:buNone/>
              <a:defRPr/>
            </a:lvl4pPr>
            <a:lvl5pPr marL="1828062"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76288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mp; Subtitl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4E7B2E-F82B-4541-BA59-5BD833D1AA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1">
            <a:extLst>
              <a:ext uri="{FF2B5EF4-FFF2-40B4-BE49-F238E27FC236}">
                <a16:creationId xmlns:a16="http://schemas.microsoft.com/office/drawing/2014/main" id="{B853F3E0-7DE4-D54C-A695-5DF3FAB7ABC0}"/>
              </a:ext>
            </a:extLst>
          </p:cNvPr>
          <p:cNvSpPr>
            <a:spLocks noGrp="1"/>
          </p:cNvSpPr>
          <p:nvPr>
            <p:ph type="title"/>
          </p:nvPr>
        </p:nvSpPr>
        <p:spPr>
          <a:xfrm>
            <a:off x="609600" y="274639"/>
            <a:ext cx="10972800" cy="1143000"/>
          </a:xfrm>
        </p:spPr>
        <p:txBody>
          <a:bodyPr/>
          <a:lstStyle/>
          <a:p>
            <a:r>
              <a:rPr lang="en-US"/>
              <a:t>Click to edit Master title style</a:t>
            </a:r>
          </a:p>
        </p:txBody>
      </p:sp>
      <p:sp>
        <p:nvSpPr>
          <p:cNvPr id="5" name="Content Placeholder 2">
            <a:extLst>
              <a:ext uri="{FF2B5EF4-FFF2-40B4-BE49-F238E27FC236}">
                <a16:creationId xmlns:a16="http://schemas.microsoft.com/office/drawing/2014/main" id="{DD7C4973-BBD1-5746-880C-0FA455281CD3}"/>
              </a:ext>
            </a:extLst>
          </p:cNvPr>
          <p:cNvSpPr>
            <a:spLocks noGrp="1"/>
          </p:cNvSpPr>
          <p:nvPr>
            <p:ph idx="1"/>
          </p:nvPr>
        </p:nvSpPr>
        <p:spPr>
          <a:xfrm>
            <a:off x="609600" y="1600201"/>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637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9CEB1-C9CB-4583-9C1D-4223F72A4B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3671AD-1E77-45BB-9501-C837BD150B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B42DD-0E84-4C61-B022-2B00D2AFF1BE}"/>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5" name="Footer Placeholder 4">
            <a:extLst>
              <a:ext uri="{FF2B5EF4-FFF2-40B4-BE49-F238E27FC236}">
                <a16:creationId xmlns:a16="http://schemas.microsoft.com/office/drawing/2014/main" id="{8EB1C2E5-1892-4984-B1AF-B078694C7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DC4C52-88AD-444E-B460-724E995892A0}"/>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168790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5F7F6-F313-4073-8D56-44CF3D2C10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B19FED-4644-430E-B0BD-E42DFE4540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AA6C3F-9AE0-4DE3-8581-40184DCFC5F0}"/>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5" name="Footer Placeholder 4">
            <a:extLst>
              <a:ext uri="{FF2B5EF4-FFF2-40B4-BE49-F238E27FC236}">
                <a16:creationId xmlns:a16="http://schemas.microsoft.com/office/drawing/2014/main" id="{066453DB-193A-4A9C-844B-4B08FE80C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16930A-C9A3-449F-A1C3-D366DF31B565}"/>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228370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940F7-1B09-4522-A931-9EF6A22603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7C4EA3-6C30-4444-AD97-24CD4F97BC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C380BD-662B-45F6-8A56-10FBC2D0E6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7FF83F-8B54-4831-A95F-36EE33C3E32D}"/>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6" name="Footer Placeholder 5">
            <a:extLst>
              <a:ext uri="{FF2B5EF4-FFF2-40B4-BE49-F238E27FC236}">
                <a16:creationId xmlns:a16="http://schemas.microsoft.com/office/drawing/2014/main" id="{20C7DB68-D9DD-44B0-8A8A-1EB7DD1D04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5BCDFB-C00B-4B9B-BE3A-8D1DC9D8D0CA}"/>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140952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22EF0-CC3A-49D6-9F54-57505CB734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C2C357-406F-4667-B35D-8AD1B7B604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1AC526-759C-448D-96DC-1455B01CE9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3531C3-1AA5-44B4-B420-8DE9012989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B0B628-5FC9-4D1B-ADE1-89B37E5BEA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FF5E75-45BA-422A-AA77-E7C8E31DA9D3}"/>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8" name="Footer Placeholder 7">
            <a:extLst>
              <a:ext uri="{FF2B5EF4-FFF2-40B4-BE49-F238E27FC236}">
                <a16:creationId xmlns:a16="http://schemas.microsoft.com/office/drawing/2014/main" id="{9D4DABAB-C72F-4720-9B3F-18F62CAE5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64AF01-1E92-48B1-A0A9-24FCB5870173}"/>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1928919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96694-DF3F-43FD-B496-BCB003094C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57BAEF-0340-427F-A593-AE0C82F660DD}"/>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4" name="Footer Placeholder 3">
            <a:extLst>
              <a:ext uri="{FF2B5EF4-FFF2-40B4-BE49-F238E27FC236}">
                <a16:creationId xmlns:a16="http://schemas.microsoft.com/office/drawing/2014/main" id="{455D081C-3962-411F-8982-6F1F669BA2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3EBE19-D98D-44A4-9CCE-04E127A8D14B}"/>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286626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9F7E39-D06B-407A-ADA4-B8CB3C741810}"/>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3" name="Footer Placeholder 2">
            <a:extLst>
              <a:ext uri="{FF2B5EF4-FFF2-40B4-BE49-F238E27FC236}">
                <a16:creationId xmlns:a16="http://schemas.microsoft.com/office/drawing/2014/main" id="{C8DE53BD-DFDF-4A3F-9F2B-F063EF50A5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4FC7CB-960A-4752-AAC8-E981C8333071}"/>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30868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98A99-27FF-4B73-AB34-604A68A23C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4AFE67-EC4B-4E46-9379-5066BEBEC8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081C36-95EE-4466-BA6F-5E8A9F0E2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F8F58-6FEA-4CC3-8ACE-0AB53A5B188E}"/>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6" name="Footer Placeholder 5">
            <a:extLst>
              <a:ext uri="{FF2B5EF4-FFF2-40B4-BE49-F238E27FC236}">
                <a16:creationId xmlns:a16="http://schemas.microsoft.com/office/drawing/2014/main" id="{35FB763E-F614-4097-97A9-F367050F1C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EFA8C4-27CE-4F54-8527-BC9A817BBED2}"/>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209348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3B90B-03EF-4B43-8B04-2BC60A80D2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54CD06-3D1A-4B6D-B2FB-EC61A0E8CE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489560-4343-40A3-964D-5970D24214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583736-D82F-4CCF-BAD1-BAD1D34673E3}"/>
              </a:ext>
            </a:extLst>
          </p:cNvPr>
          <p:cNvSpPr>
            <a:spLocks noGrp="1"/>
          </p:cNvSpPr>
          <p:nvPr>
            <p:ph type="dt" sz="half" idx="10"/>
          </p:nvPr>
        </p:nvSpPr>
        <p:spPr/>
        <p:txBody>
          <a:bodyPr/>
          <a:lstStyle/>
          <a:p>
            <a:fld id="{0729D7D1-77A6-465B-B27C-185C4854E726}" type="datetimeFigureOut">
              <a:rPr lang="en-US" smtClean="0"/>
              <a:t>10/10/2020</a:t>
            </a:fld>
            <a:endParaRPr lang="en-US"/>
          </a:p>
        </p:txBody>
      </p:sp>
      <p:sp>
        <p:nvSpPr>
          <p:cNvPr id="6" name="Footer Placeholder 5">
            <a:extLst>
              <a:ext uri="{FF2B5EF4-FFF2-40B4-BE49-F238E27FC236}">
                <a16:creationId xmlns:a16="http://schemas.microsoft.com/office/drawing/2014/main" id="{D6737FB7-5E47-4228-8035-7D3DDFE9E9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E3472D-20B8-4588-A8DE-BED8DBF2D7B0}"/>
              </a:ext>
            </a:extLst>
          </p:cNvPr>
          <p:cNvSpPr>
            <a:spLocks noGrp="1"/>
          </p:cNvSpPr>
          <p:nvPr>
            <p:ph type="sldNum" sz="quarter" idx="12"/>
          </p:nvPr>
        </p:nvSpPr>
        <p:spPr/>
        <p:txBody>
          <a:bodyPr/>
          <a:lstStyle/>
          <a:p>
            <a:fld id="{01D5B791-A95A-49B3-BD29-9B9A32E8BDA4}" type="slidenum">
              <a:rPr lang="en-US" smtClean="0"/>
              <a:t>‹#›</a:t>
            </a:fld>
            <a:endParaRPr lang="en-US"/>
          </a:p>
        </p:txBody>
      </p:sp>
    </p:spTree>
    <p:extLst>
      <p:ext uri="{BB962C8B-B14F-4D97-AF65-F5344CB8AC3E}">
        <p14:creationId xmlns:p14="http://schemas.microsoft.com/office/powerpoint/2010/main" val="214931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81A191-BE9A-4C84-B17D-3AB8DB1FAB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D3BCB1-7CBA-4648-BAA8-2AEFBA82FF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6202BB-ABB5-434F-A546-0705341F0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9D7D1-77A6-465B-B27C-185C4854E726}" type="datetimeFigureOut">
              <a:rPr lang="en-US" smtClean="0"/>
              <a:t>10/10/2020</a:t>
            </a:fld>
            <a:endParaRPr lang="en-US"/>
          </a:p>
        </p:txBody>
      </p:sp>
      <p:sp>
        <p:nvSpPr>
          <p:cNvPr id="5" name="Footer Placeholder 4">
            <a:extLst>
              <a:ext uri="{FF2B5EF4-FFF2-40B4-BE49-F238E27FC236}">
                <a16:creationId xmlns:a16="http://schemas.microsoft.com/office/drawing/2014/main" id="{1A350627-B74E-4564-9F70-D6950201BB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FD0FB2-FA9A-49DC-9BB1-8052A583C9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5B791-A95A-49B3-BD29-9B9A32E8BDA4}" type="slidenum">
              <a:rPr lang="en-US" smtClean="0"/>
              <a:t>‹#›</a:t>
            </a:fld>
            <a:endParaRPr lang="en-US"/>
          </a:p>
        </p:txBody>
      </p:sp>
    </p:spTree>
    <p:extLst>
      <p:ext uri="{BB962C8B-B14F-4D97-AF65-F5344CB8AC3E}">
        <p14:creationId xmlns:p14="http://schemas.microsoft.com/office/powerpoint/2010/main" val="4044528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nysekwang.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751C3F-0E26-47DC-B5CA-77D59AA9AB63}"/>
              </a:ext>
            </a:extLst>
          </p:cNvPr>
          <p:cNvSpPr>
            <a:spLocks noGrp="1"/>
          </p:cNvSpPr>
          <p:nvPr>
            <p:ph type="title"/>
          </p:nvPr>
        </p:nvSpPr>
        <p:spPr>
          <a:xfrm>
            <a:off x="838200" y="850905"/>
            <a:ext cx="10515600" cy="1325563"/>
          </a:xfrm>
        </p:spPr>
        <p:txBody>
          <a:bodyPr/>
          <a:lstStyle/>
          <a:p>
            <a:pPr algn="ctr"/>
            <a:r>
              <a:rPr lang="en-US" b="1" dirty="0" err="1"/>
              <a:t>Sekwang</a:t>
            </a:r>
            <a:r>
              <a:rPr lang="en-US" b="1" dirty="0"/>
              <a:t> Church - Sunday Worship</a:t>
            </a:r>
          </a:p>
        </p:txBody>
      </p:sp>
      <p:sp>
        <p:nvSpPr>
          <p:cNvPr id="5" name="Content Placeholder 4">
            <a:extLst>
              <a:ext uri="{FF2B5EF4-FFF2-40B4-BE49-F238E27FC236}">
                <a16:creationId xmlns:a16="http://schemas.microsoft.com/office/drawing/2014/main" id="{E837CB43-DA95-4000-A730-A892E22F5158}"/>
              </a:ext>
            </a:extLst>
          </p:cNvPr>
          <p:cNvSpPr>
            <a:spLocks noGrp="1"/>
          </p:cNvSpPr>
          <p:nvPr>
            <p:ph idx="1"/>
          </p:nvPr>
        </p:nvSpPr>
        <p:spPr>
          <a:xfrm>
            <a:off x="838200" y="3150407"/>
            <a:ext cx="10515600" cy="3026569"/>
          </a:xfrm>
        </p:spPr>
        <p:txBody>
          <a:bodyPr/>
          <a:lstStyle/>
          <a:p>
            <a:pPr marL="0" indent="0" algn="ctr">
              <a:buNone/>
            </a:pPr>
            <a:r>
              <a:rPr lang="en-US" dirty="0"/>
              <a:t>12:00 p.m.</a:t>
            </a:r>
          </a:p>
          <a:p>
            <a:pPr marL="0" indent="0" algn="ctr">
              <a:buNone/>
            </a:pPr>
            <a:r>
              <a:rPr lang="en-US" dirty="0"/>
              <a:t>10/11/2020</a:t>
            </a:r>
          </a:p>
          <a:p>
            <a:pPr marL="0" indent="0" algn="ctr">
              <a:buNone/>
            </a:pPr>
            <a:endParaRPr lang="en-US" dirty="0"/>
          </a:p>
          <a:p>
            <a:pPr marL="0" indent="0" algn="ctr">
              <a:buNone/>
            </a:pPr>
            <a:r>
              <a:rPr lang="en-US" dirty="0"/>
              <a:t>www.NYSeKwang.org</a:t>
            </a:r>
          </a:p>
        </p:txBody>
      </p:sp>
    </p:spTree>
    <p:extLst>
      <p:ext uri="{BB962C8B-B14F-4D97-AF65-F5344CB8AC3E}">
        <p14:creationId xmlns:p14="http://schemas.microsoft.com/office/powerpoint/2010/main" val="147523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AD792-B705-494C-9456-F604841F95C4}"/>
              </a:ext>
            </a:extLst>
          </p:cNvPr>
          <p:cNvSpPr>
            <a:spLocks noGrp="1"/>
          </p:cNvSpPr>
          <p:nvPr>
            <p:ph type="title"/>
          </p:nvPr>
        </p:nvSpPr>
        <p:spPr/>
        <p:txBody>
          <a:bodyPr/>
          <a:lstStyle/>
          <a:p>
            <a:pPr algn="ctr"/>
            <a:r>
              <a:rPr lang="en-US" u="sng" dirty="0"/>
              <a:t>Praise</a:t>
            </a:r>
          </a:p>
        </p:txBody>
      </p:sp>
      <p:sp>
        <p:nvSpPr>
          <p:cNvPr id="3" name="Content Placeholder 2">
            <a:extLst>
              <a:ext uri="{FF2B5EF4-FFF2-40B4-BE49-F238E27FC236}">
                <a16:creationId xmlns:a16="http://schemas.microsoft.com/office/drawing/2014/main" id="{9091E6FB-8D0B-4720-9B3D-04FB7BAFD6E7}"/>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18856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Let Your Glory Fall</a:t>
            </a:r>
          </a:p>
        </p:txBody>
      </p:sp>
      <p:sp>
        <p:nvSpPr>
          <p:cNvPr id="3" name="Content Placeholder 2"/>
          <p:cNvSpPr>
            <a:spLocks noGrp="1"/>
          </p:cNvSpPr>
          <p:nvPr>
            <p:ph sz="quarter" idx="10"/>
          </p:nvPr>
        </p:nvSpPr>
        <p:spPr>
          <a:xfrm>
            <a:off x="0" y="1090207"/>
            <a:ext cx="12192000" cy="5397908"/>
          </a:xfrm>
        </p:spPr>
        <p:txBody>
          <a:bodyPr>
            <a:normAutofit fontScale="92500" lnSpcReduction="20000"/>
          </a:bodyPr>
          <a:lstStyle/>
          <a:p>
            <a:pPr algn="ctr">
              <a:buNone/>
            </a:pPr>
            <a:r>
              <a:rPr lang="en-US" sz="4300" b="1" dirty="0"/>
              <a:t>Father of creation</a:t>
            </a:r>
          </a:p>
          <a:p>
            <a:pPr algn="ctr">
              <a:buNone/>
            </a:pPr>
            <a:r>
              <a:rPr lang="en-US" sz="4300" b="1" dirty="0"/>
              <a:t>Unfold Your sovereign plan</a:t>
            </a:r>
          </a:p>
          <a:p>
            <a:pPr algn="ctr">
              <a:buNone/>
            </a:pPr>
            <a:r>
              <a:rPr lang="en-US" sz="4300" b="1" dirty="0"/>
              <a:t>Raise up a chosen generation</a:t>
            </a:r>
          </a:p>
          <a:p>
            <a:pPr algn="ctr">
              <a:buNone/>
            </a:pPr>
            <a:r>
              <a:rPr lang="en-US" sz="4300" b="1" dirty="0"/>
              <a:t>That will march through the land</a:t>
            </a:r>
          </a:p>
          <a:p>
            <a:pPr algn="ctr">
              <a:buNone/>
            </a:pPr>
            <a:br>
              <a:rPr lang="en-US" dirty="0"/>
            </a:br>
            <a:br>
              <a:rPr lang="en-US" dirty="0"/>
            </a:br>
            <a:endParaRPr lang="en-US" dirty="0"/>
          </a:p>
        </p:txBody>
      </p:sp>
    </p:spTree>
    <p:extLst>
      <p:ext uri="{BB962C8B-B14F-4D97-AF65-F5344CB8AC3E}">
        <p14:creationId xmlns:p14="http://schemas.microsoft.com/office/powerpoint/2010/main" val="2942813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fontScale="92500" lnSpcReduction="20000"/>
          </a:bodyPr>
          <a:lstStyle/>
          <a:p>
            <a:pPr algn="ctr">
              <a:buNone/>
            </a:pPr>
            <a:r>
              <a:rPr lang="en-US" sz="4300" b="1" dirty="0"/>
              <a:t>All of creation is longing</a:t>
            </a:r>
          </a:p>
          <a:p>
            <a:pPr algn="ctr">
              <a:buNone/>
            </a:pPr>
            <a:r>
              <a:rPr lang="en-US" sz="4300" b="1" dirty="0"/>
              <a:t>For Your unveiling of power</a:t>
            </a:r>
          </a:p>
          <a:p>
            <a:pPr algn="ctr">
              <a:buNone/>
            </a:pPr>
            <a:r>
              <a:rPr lang="en-US" sz="4300" b="1" dirty="0"/>
              <a:t>Would You release Your anointing</a:t>
            </a:r>
          </a:p>
          <a:p>
            <a:pPr algn="ctr">
              <a:buNone/>
            </a:pPr>
            <a:r>
              <a:rPr lang="en-US" sz="4300" b="1" dirty="0"/>
              <a:t>O God let this be the hour</a:t>
            </a:r>
          </a:p>
          <a:p>
            <a:pPr algn="ctr">
              <a:buNone/>
            </a:pPr>
            <a:endParaRPr lang="en-US" sz="4300" b="1" dirty="0"/>
          </a:p>
          <a:p>
            <a:pPr algn="ctr">
              <a:buNone/>
            </a:pPr>
            <a:endParaRPr lang="en-US" sz="4300" b="1" dirty="0"/>
          </a:p>
          <a:p>
            <a:pPr algn="ctr">
              <a:buNone/>
            </a:pPr>
            <a:br>
              <a:rPr lang="en-US" sz="4000" b="1" dirty="0"/>
            </a:br>
            <a:br>
              <a:rPr lang="en-US" sz="4000" b="1" dirty="0"/>
            </a:br>
            <a:endParaRPr lang="en-US" sz="4000" b="1" dirty="0"/>
          </a:p>
        </p:txBody>
      </p:sp>
    </p:spTree>
    <p:extLst>
      <p:ext uri="{BB962C8B-B14F-4D97-AF65-F5344CB8AC3E}">
        <p14:creationId xmlns:p14="http://schemas.microsoft.com/office/powerpoint/2010/main" val="3968431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r>
              <a:rPr lang="en-US" sz="4000" b="1" dirty="0"/>
              <a:t>Let Your glory fall in this room</a:t>
            </a:r>
          </a:p>
          <a:p>
            <a:pPr algn="ctr"/>
            <a:r>
              <a:rPr lang="en-US" sz="4000" b="1" dirty="0"/>
              <a:t>Let it go forth from here to the nations</a:t>
            </a:r>
          </a:p>
          <a:p>
            <a:pPr algn="ctr"/>
            <a:r>
              <a:rPr lang="en-US" sz="4000" b="1" dirty="0"/>
              <a:t>Let Your fragrance rest in this place</a:t>
            </a:r>
          </a:p>
          <a:p>
            <a:pPr algn="ctr"/>
            <a:r>
              <a:rPr lang="en-US" sz="4000" b="1" dirty="0"/>
              <a:t>As we gather to seek Your face</a:t>
            </a:r>
            <a:br>
              <a:rPr lang="en-US" sz="4000" b="1" dirty="0"/>
            </a:br>
            <a:br>
              <a:rPr lang="en-US" sz="4000" b="1" dirty="0"/>
            </a:br>
            <a:endParaRPr lang="en-US" sz="4000" b="1" dirty="0"/>
          </a:p>
        </p:txBody>
      </p:sp>
    </p:spTree>
    <p:extLst>
      <p:ext uri="{BB962C8B-B14F-4D97-AF65-F5344CB8AC3E}">
        <p14:creationId xmlns:p14="http://schemas.microsoft.com/office/powerpoint/2010/main" val="179109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fontScale="92500" lnSpcReduction="20000"/>
          </a:bodyPr>
          <a:lstStyle/>
          <a:p>
            <a:pPr algn="ctr">
              <a:buNone/>
            </a:pPr>
            <a:r>
              <a:rPr lang="en-US" sz="4300" b="1" dirty="0"/>
              <a:t>Ruler of the nations</a:t>
            </a:r>
          </a:p>
          <a:p>
            <a:pPr algn="ctr">
              <a:buNone/>
            </a:pPr>
            <a:r>
              <a:rPr lang="en-US" sz="4300" b="1" dirty="0"/>
              <a:t>The world has yet to see</a:t>
            </a:r>
          </a:p>
          <a:p>
            <a:pPr algn="ctr">
              <a:buNone/>
            </a:pPr>
            <a:r>
              <a:rPr lang="en-US" sz="4300" b="1" dirty="0"/>
              <a:t>The full release of Your promise</a:t>
            </a:r>
          </a:p>
          <a:p>
            <a:pPr algn="ctr">
              <a:buNone/>
            </a:pPr>
            <a:r>
              <a:rPr lang="en-US" sz="4300" b="1" dirty="0"/>
              <a:t>The church in victory</a:t>
            </a:r>
          </a:p>
          <a:p>
            <a:pPr algn="ctr">
              <a:buNone/>
            </a:pPr>
            <a:endParaRPr lang="en-US" sz="4300" b="1" dirty="0"/>
          </a:p>
          <a:p>
            <a:pPr algn="ctr">
              <a:buNone/>
            </a:pPr>
            <a:endParaRPr lang="en-US" sz="4300" b="1" dirty="0"/>
          </a:p>
          <a:p>
            <a:pPr algn="ctr">
              <a:buNone/>
            </a:pPr>
            <a:endParaRPr lang="en-US" sz="4300" b="1" dirty="0"/>
          </a:p>
          <a:p>
            <a:pPr algn="ctr">
              <a:buNone/>
            </a:pPr>
            <a:endParaRPr lang="en-US" sz="4300" b="1" dirty="0"/>
          </a:p>
          <a:p>
            <a:pPr algn="ctr">
              <a:buNone/>
            </a:pPr>
            <a:br>
              <a:rPr lang="en-US" sz="4000" b="1" dirty="0"/>
            </a:br>
            <a:br>
              <a:rPr lang="en-US" sz="4000" b="1" dirty="0"/>
            </a:br>
            <a:endParaRPr lang="en-US" sz="4000" b="1" dirty="0"/>
          </a:p>
        </p:txBody>
      </p:sp>
    </p:spTree>
    <p:extLst>
      <p:ext uri="{BB962C8B-B14F-4D97-AF65-F5344CB8AC3E}">
        <p14:creationId xmlns:p14="http://schemas.microsoft.com/office/powerpoint/2010/main" val="1192686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fontScale="92500" lnSpcReduction="20000"/>
          </a:bodyPr>
          <a:lstStyle/>
          <a:p>
            <a:pPr algn="ctr">
              <a:buNone/>
            </a:pPr>
            <a:r>
              <a:rPr lang="en-US" sz="4300" b="1" dirty="0"/>
              <a:t>Turn to us Lord and touch us</a:t>
            </a:r>
          </a:p>
          <a:p>
            <a:pPr algn="ctr">
              <a:buNone/>
            </a:pPr>
            <a:r>
              <a:rPr lang="en-US" sz="4300" b="1" dirty="0"/>
              <a:t>Make us strong in Your might</a:t>
            </a:r>
          </a:p>
          <a:p>
            <a:pPr algn="ctr">
              <a:buNone/>
            </a:pPr>
            <a:r>
              <a:rPr lang="en-US" sz="4300" b="1" dirty="0"/>
              <a:t>Overcome our weakness</a:t>
            </a:r>
          </a:p>
          <a:p>
            <a:pPr algn="ctr">
              <a:buNone/>
            </a:pPr>
            <a:r>
              <a:rPr lang="en-US" sz="4300" b="1" dirty="0"/>
              <a:t>That we could stand up and fight</a:t>
            </a:r>
          </a:p>
          <a:p>
            <a:pPr algn="ctr">
              <a:buNone/>
            </a:pPr>
            <a:endParaRPr lang="en-US" sz="4300" b="1" dirty="0"/>
          </a:p>
          <a:p>
            <a:pPr algn="ctr">
              <a:buNone/>
            </a:pPr>
            <a:endParaRPr lang="en-US" sz="4300" b="1" dirty="0"/>
          </a:p>
          <a:p>
            <a:pPr algn="ctr">
              <a:buNone/>
            </a:pPr>
            <a:endParaRPr lang="en-US" sz="4300" b="1" dirty="0"/>
          </a:p>
          <a:p>
            <a:pPr algn="ctr">
              <a:buNone/>
            </a:pPr>
            <a:br>
              <a:rPr lang="en-US" sz="4000" b="1" dirty="0"/>
            </a:br>
            <a:br>
              <a:rPr lang="en-US" sz="4000" b="1" dirty="0"/>
            </a:br>
            <a:endParaRPr lang="en-US" sz="4000" b="1" dirty="0"/>
          </a:p>
        </p:txBody>
      </p:sp>
    </p:spTree>
    <p:extLst>
      <p:ext uri="{BB962C8B-B14F-4D97-AF65-F5344CB8AC3E}">
        <p14:creationId xmlns:p14="http://schemas.microsoft.com/office/powerpoint/2010/main" val="142436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r>
              <a:rPr lang="en-US" sz="4000" b="1" dirty="0"/>
              <a:t>Let Your glory fall in this room</a:t>
            </a:r>
          </a:p>
          <a:p>
            <a:pPr algn="ctr"/>
            <a:r>
              <a:rPr lang="en-US" sz="4000" b="1" dirty="0"/>
              <a:t>Let it go forth from here to the nations</a:t>
            </a:r>
          </a:p>
          <a:p>
            <a:pPr algn="ctr"/>
            <a:r>
              <a:rPr lang="en-US" sz="4000" b="1" dirty="0"/>
              <a:t>Let Your fragrance rest in this place</a:t>
            </a:r>
          </a:p>
          <a:p>
            <a:pPr algn="ctr"/>
            <a:r>
              <a:rPr lang="en-US" sz="4000" b="1" dirty="0"/>
              <a:t>As we gather to seek Your face</a:t>
            </a:r>
            <a:br>
              <a:rPr lang="en-US" sz="4000" b="1" dirty="0"/>
            </a:br>
            <a:br>
              <a:rPr lang="en-US" sz="4000" b="1" dirty="0"/>
            </a:br>
            <a:endParaRPr lang="en-US" sz="4000" b="1" dirty="0"/>
          </a:p>
        </p:txBody>
      </p:sp>
    </p:spTree>
    <p:extLst>
      <p:ext uri="{BB962C8B-B14F-4D97-AF65-F5344CB8AC3E}">
        <p14:creationId xmlns:p14="http://schemas.microsoft.com/office/powerpoint/2010/main" val="93804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fontScale="92500" lnSpcReduction="20000"/>
          </a:bodyPr>
          <a:lstStyle/>
          <a:p>
            <a:pPr algn="ctr">
              <a:buNone/>
            </a:pPr>
            <a:r>
              <a:rPr lang="en-US" sz="4300" b="1" dirty="0"/>
              <a:t>Let Your kingdom come</a:t>
            </a:r>
          </a:p>
          <a:p>
            <a:pPr algn="ctr">
              <a:buNone/>
            </a:pPr>
            <a:r>
              <a:rPr lang="en-US" sz="4300" b="1" dirty="0"/>
              <a:t>(Let Your kingdom come)</a:t>
            </a:r>
          </a:p>
          <a:p>
            <a:pPr algn="ctr">
              <a:buNone/>
            </a:pPr>
            <a:r>
              <a:rPr lang="en-US" sz="4300" b="1" dirty="0"/>
              <a:t>Let Your will be done</a:t>
            </a:r>
          </a:p>
          <a:p>
            <a:pPr algn="ctr">
              <a:buNone/>
            </a:pPr>
            <a:r>
              <a:rPr lang="en-US" sz="4300" b="1" dirty="0"/>
              <a:t>(Let Your will be done)</a:t>
            </a:r>
          </a:p>
          <a:p>
            <a:pPr algn="ctr">
              <a:buNone/>
            </a:pPr>
            <a:r>
              <a:rPr lang="en-US" sz="4300" b="1" dirty="0"/>
              <a:t>Let us see on earth</a:t>
            </a:r>
          </a:p>
          <a:p>
            <a:pPr algn="ctr">
              <a:buNone/>
            </a:pPr>
            <a:r>
              <a:rPr lang="en-US" sz="4300" b="1" dirty="0"/>
              <a:t>(Let us see on earth)</a:t>
            </a:r>
          </a:p>
          <a:p>
            <a:pPr algn="ctr">
              <a:buNone/>
            </a:pPr>
            <a:r>
              <a:rPr lang="en-US" sz="4300" b="1" dirty="0"/>
              <a:t>The glory of Your Son</a:t>
            </a:r>
          </a:p>
          <a:p>
            <a:pPr algn="ctr">
              <a:buNone/>
            </a:pPr>
            <a:endParaRPr lang="en-US" sz="4300" b="1" dirty="0"/>
          </a:p>
          <a:p>
            <a:pPr algn="ctr">
              <a:buNone/>
            </a:pPr>
            <a:endParaRPr lang="en-US" sz="4300" b="1" dirty="0"/>
          </a:p>
          <a:p>
            <a:pPr algn="ctr">
              <a:buNone/>
            </a:pPr>
            <a:br>
              <a:rPr lang="en-US" sz="4000" b="1" dirty="0"/>
            </a:br>
            <a:br>
              <a:rPr lang="en-US" sz="4000" b="1" dirty="0"/>
            </a:br>
            <a:endParaRPr lang="en-US" sz="4000" b="1" dirty="0"/>
          </a:p>
        </p:txBody>
      </p:sp>
    </p:spTree>
    <p:extLst>
      <p:ext uri="{BB962C8B-B14F-4D97-AF65-F5344CB8AC3E}">
        <p14:creationId xmlns:p14="http://schemas.microsoft.com/office/powerpoint/2010/main" val="3295917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r>
              <a:rPr lang="en-US" sz="4000" b="1" dirty="0"/>
              <a:t>Let Your glory fall in this room</a:t>
            </a:r>
          </a:p>
          <a:p>
            <a:pPr algn="ctr"/>
            <a:r>
              <a:rPr lang="en-US" sz="4000" b="1" dirty="0"/>
              <a:t>Let it go forth from here to the nations</a:t>
            </a:r>
          </a:p>
          <a:p>
            <a:pPr algn="ctr"/>
            <a:r>
              <a:rPr lang="en-US" sz="4000" b="1" dirty="0"/>
              <a:t>Let Your fragrance rest in this place</a:t>
            </a:r>
          </a:p>
          <a:p>
            <a:pPr algn="ctr"/>
            <a:r>
              <a:rPr lang="en-US" sz="4000" b="1" dirty="0"/>
              <a:t>As we gather to seek Your face</a:t>
            </a:r>
          </a:p>
          <a:p>
            <a:pPr algn="ctr"/>
            <a:endParaRPr lang="en-US" sz="4000" b="1" dirty="0"/>
          </a:p>
          <a:p>
            <a:pPr algn="ctr"/>
            <a:r>
              <a:rPr lang="en-US" sz="4000" b="1" dirty="0"/>
              <a:t>As we gather to seek Your face</a:t>
            </a:r>
            <a:br>
              <a:rPr lang="en-US" sz="4000" b="1" dirty="0"/>
            </a:br>
            <a:br>
              <a:rPr lang="en-US" sz="4000" b="1" dirty="0"/>
            </a:br>
            <a:endParaRPr lang="en-US" sz="4000" b="1" dirty="0"/>
          </a:p>
        </p:txBody>
      </p:sp>
    </p:spTree>
    <p:extLst>
      <p:ext uri="{BB962C8B-B14F-4D97-AF65-F5344CB8AC3E}">
        <p14:creationId xmlns:p14="http://schemas.microsoft.com/office/powerpoint/2010/main" val="2913992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 Come to the Altar</a:t>
            </a:r>
          </a:p>
        </p:txBody>
      </p:sp>
      <p:sp>
        <p:nvSpPr>
          <p:cNvPr id="3" name="Content Placeholder 2"/>
          <p:cNvSpPr>
            <a:spLocks noGrp="1"/>
          </p:cNvSpPr>
          <p:nvPr>
            <p:ph sz="quarter" idx="10"/>
          </p:nvPr>
        </p:nvSpPr>
        <p:spPr>
          <a:xfrm>
            <a:off x="390617" y="1090207"/>
            <a:ext cx="11372296" cy="5397908"/>
          </a:xfrm>
        </p:spPr>
        <p:txBody>
          <a:bodyPr/>
          <a:lstStyle/>
          <a:p>
            <a:pPr>
              <a:buNone/>
            </a:pPr>
            <a:r>
              <a:rPr lang="en-US" sz="4000" b="1" dirty="0"/>
              <a:t>Are you hurting and broken within?</a:t>
            </a:r>
          </a:p>
          <a:p>
            <a:pPr>
              <a:buNone/>
            </a:pPr>
            <a:r>
              <a:rPr lang="en-US" sz="4000" b="1" dirty="0"/>
              <a:t>Overwhelmed by the weight of your sin?</a:t>
            </a:r>
          </a:p>
          <a:p>
            <a:pPr>
              <a:buNone/>
            </a:pPr>
            <a:r>
              <a:rPr lang="en-US" sz="4000" b="1" dirty="0"/>
              <a:t>Jesus is calling</a:t>
            </a:r>
          </a:p>
          <a:p>
            <a:pPr>
              <a:buNone/>
            </a:pPr>
            <a:r>
              <a:rPr lang="en-US" sz="4000" b="1" dirty="0"/>
              <a:t>Have you come to the end of yourself?</a:t>
            </a:r>
          </a:p>
          <a:p>
            <a:pPr>
              <a:buNone/>
            </a:pPr>
            <a:r>
              <a:rPr lang="en-US" sz="4000" b="1" dirty="0"/>
              <a:t>Do you thirst for a drink from the well?</a:t>
            </a:r>
          </a:p>
          <a:p>
            <a:pPr>
              <a:buNone/>
            </a:pPr>
            <a:r>
              <a:rPr lang="en-US" sz="4000" b="1" dirty="0"/>
              <a:t>Jesus is calling</a:t>
            </a:r>
          </a:p>
          <a:p>
            <a:pPr>
              <a:buNone/>
            </a:pPr>
            <a:endParaRPr lang="en-US" sz="4000" b="1" dirty="0"/>
          </a:p>
          <a:p>
            <a:pPr>
              <a:buNone/>
            </a:pPr>
            <a:endParaRPr lang="en-US" sz="4000" b="1" dirty="0"/>
          </a:p>
          <a:p>
            <a:pPr>
              <a:buNone/>
            </a:pPr>
            <a:endParaRPr lang="en-US" b="1" dirty="0"/>
          </a:p>
        </p:txBody>
      </p:sp>
    </p:spTree>
    <p:extLst>
      <p:ext uri="{BB962C8B-B14F-4D97-AF65-F5344CB8AC3E}">
        <p14:creationId xmlns:p14="http://schemas.microsoft.com/office/powerpoint/2010/main" val="99713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DF07-2E74-44B7-91F1-6574E4548F48}"/>
              </a:ext>
            </a:extLst>
          </p:cNvPr>
          <p:cNvSpPr>
            <a:spLocks noGrp="1"/>
          </p:cNvSpPr>
          <p:nvPr>
            <p:ph type="title"/>
          </p:nvPr>
        </p:nvSpPr>
        <p:spPr>
          <a:xfrm>
            <a:off x="838200" y="365129"/>
            <a:ext cx="10515600" cy="1039925"/>
          </a:xfrm>
        </p:spPr>
        <p:txBody>
          <a:bodyPr>
            <a:normAutofit fontScale="90000"/>
          </a:bodyPr>
          <a:lstStyle/>
          <a:p>
            <a:pPr algn="ctr"/>
            <a:r>
              <a:rPr lang="en-US" u="sng" dirty="0"/>
              <a:t>Opening Praise</a:t>
            </a:r>
            <a:br>
              <a:rPr lang="en-US" dirty="0"/>
            </a:br>
            <a:endParaRPr lang="en-US" b="1" u="sng" dirty="0"/>
          </a:p>
        </p:txBody>
      </p:sp>
      <p:sp>
        <p:nvSpPr>
          <p:cNvPr id="3" name="Content Placeholder 2">
            <a:extLst>
              <a:ext uri="{FF2B5EF4-FFF2-40B4-BE49-F238E27FC236}">
                <a16:creationId xmlns:a16="http://schemas.microsoft.com/office/drawing/2014/main" id="{B34F3F7E-B42C-4093-8F63-37811468A68A}"/>
              </a:ext>
            </a:extLst>
          </p:cNvPr>
          <p:cNvSpPr>
            <a:spLocks noGrp="1"/>
          </p:cNvSpPr>
          <p:nvPr>
            <p:ph idx="1"/>
          </p:nvPr>
        </p:nvSpPr>
        <p:spPr>
          <a:xfrm>
            <a:off x="838200" y="1405054"/>
            <a:ext cx="10515600" cy="4771909"/>
          </a:xfrm>
        </p:spPr>
        <p:txBody>
          <a:bodyPr>
            <a:normAutofit/>
          </a:bodyPr>
          <a:lstStyle/>
          <a:p>
            <a:pPr marL="0" indent="0" algn="ctr">
              <a:buNone/>
            </a:pPr>
            <a:r>
              <a:rPr lang="en-US" sz="4000" b="1" dirty="0"/>
              <a:t>Jesus, we enthrone You</a:t>
            </a:r>
          </a:p>
          <a:p>
            <a:pPr marL="0" indent="0" algn="ctr">
              <a:buNone/>
            </a:pPr>
            <a:r>
              <a:rPr lang="en-US" sz="4000" b="1" dirty="0"/>
              <a:t>We proclaim You as King</a:t>
            </a:r>
          </a:p>
          <a:p>
            <a:pPr marL="0" indent="0" algn="ctr">
              <a:buNone/>
            </a:pPr>
            <a:r>
              <a:rPr lang="en-US" sz="4000" b="1" dirty="0"/>
              <a:t>Standing here in the midst of us</a:t>
            </a:r>
          </a:p>
          <a:p>
            <a:pPr marL="0" indent="0" algn="ctr">
              <a:buNone/>
            </a:pPr>
            <a:r>
              <a:rPr lang="en-US" sz="4000" b="1" dirty="0"/>
              <a:t>We raise You up with our praise</a:t>
            </a:r>
          </a:p>
          <a:p>
            <a:pPr marL="0" indent="0" algn="ctr">
              <a:buNone/>
            </a:pPr>
            <a:endParaRPr lang="en-US" sz="4000" b="1" dirty="0"/>
          </a:p>
          <a:p>
            <a:pPr marL="0" indent="0" algn="ctr">
              <a:buNone/>
            </a:pPr>
            <a:endParaRPr lang="en-US" sz="4000" b="1" dirty="0"/>
          </a:p>
        </p:txBody>
      </p:sp>
    </p:spTree>
    <p:extLst>
      <p:ext uri="{BB962C8B-B14F-4D97-AF65-F5344CB8AC3E}">
        <p14:creationId xmlns:p14="http://schemas.microsoft.com/office/powerpoint/2010/main" val="673506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O come to the altar</a:t>
            </a:r>
          </a:p>
          <a:p>
            <a:pPr algn="ctr">
              <a:buNone/>
            </a:pPr>
            <a:r>
              <a:rPr lang="en-US" sz="4000" b="1" dirty="0"/>
              <a:t>The Father’s arms are open wide</a:t>
            </a:r>
          </a:p>
          <a:p>
            <a:pPr algn="ctr">
              <a:buNone/>
            </a:pPr>
            <a:r>
              <a:rPr lang="en-US" sz="4000" b="1" dirty="0"/>
              <a:t>Forgiveness was bought with</a:t>
            </a:r>
          </a:p>
          <a:p>
            <a:pPr algn="ctr">
              <a:buNone/>
            </a:pPr>
            <a:r>
              <a:rPr lang="en-US" sz="4000" b="1" dirty="0"/>
              <a:t>The precious blood of Jesus Christ</a:t>
            </a:r>
          </a:p>
        </p:txBody>
      </p:sp>
    </p:spTree>
    <p:extLst>
      <p:ext uri="{BB962C8B-B14F-4D97-AF65-F5344CB8AC3E}">
        <p14:creationId xmlns:p14="http://schemas.microsoft.com/office/powerpoint/2010/main" val="1870629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15636" y="365126"/>
            <a:ext cx="11286837" cy="6122988"/>
          </a:xfrm>
        </p:spPr>
        <p:txBody>
          <a:bodyPr>
            <a:normAutofit/>
          </a:bodyPr>
          <a:lstStyle/>
          <a:p>
            <a:pPr algn="ctr">
              <a:buNone/>
            </a:pPr>
            <a:r>
              <a:rPr lang="en-US" sz="4000" b="1" dirty="0"/>
              <a:t>Leave behind your regrets and mistakes</a:t>
            </a:r>
          </a:p>
          <a:p>
            <a:pPr algn="ctr">
              <a:buNone/>
            </a:pPr>
            <a:r>
              <a:rPr lang="en-US" sz="4000" b="1" dirty="0"/>
              <a:t>Come today there’s no reason to wait</a:t>
            </a:r>
          </a:p>
          <a:p>
            <a:pPr algn="ctr">
              <a:buNone/>
            </a:pPr>
            <a:r>
              <a:rPr lang="en-US" sz="4000" b="1" dirty="0"/>
              <a:t>Jesus is calling</a:t>
            </a:r>
          </a:p>
          <a:p>
            <a:pPr algn="ctr">
              <a:buNone/>
            </a:pPr>
            <a:r>
              <a:rPr lang="en-US" sz="4000" b="1" dirty="0"/>
              <a:t>Bring your sorrows and trade them for joy</a:t>
            </a:r>
          </a:p>
          <a:p>
            <a:pPr algn="ctr">
              <a:buNone/>
            </a:pPr>
            <a:r>
              <a:rPr lang="en-US" sz="4000" b="1" dirty="0"/>
              <a:t>From the ashes a new life is born</a:t>
            </a:r>
          </a:p>
          <a:p>
            <a:pPr algn="ctr">
              <a:buNone/>
            </a:pPr>
            <a:r>
              <a:rPr lang="en-US" sz="4000" b="1" dirty="0"/>
              <a:t>Jesus is calling</a:t>
            </a:r>
          </a:p>
          <a:p>
            <a:pPr algn="ctr">
              <a:buNone/>
            </a:pPr>
            <a:endParaRPr lang="en-US" sz="4000" b="1" dirty="0"/>
          </a:p>
        </p:txBody>
      </p:sp>
    </p:spTree>
    <p:extLst>
      <p:ext uri="{BB962C8B-B14F-4D97-AF65-F5344CB8AC3E}">
        <p14:creationId xmlns:p14="http://schemas.microsoft.com/office/powerpoint/2010/main" val="1632989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O come to the altar</a:t>
            </a:r>
          </a:p>
          <a:p>
            <a:pPr algn="ctr">
              <a:buNone/>
            </a:pPr>
            <a:r>
              <a:rPr lang="en-US" sz="4000" b="1" dirty="0"/>
              <a:t>The Father’s arms are open wide</a:t>
            </a:r>
          </a:p>
          <a:p>
            <a:pPr algn="ctr">
              <a:buNone/>
            </a:pPr>
            <a:r>
              <a:rPr lang="en-US" sz="4000" b="1" dirty="0"/>
              <a:t>Forgiveness was bought with</a:t>
            </a:r>
          </a:p>
          <a:p>
            <a:pPr algn="ctr">
              <a:buNone/>
            </a:pPr>
            <a:r>
              <a:rPr lang="en-US" sz="4000" b="1" dirty="0"/>
              <a:t>The precious blood of Jesus Christ</a:t>
            </a:r>
          </a:p>
        </p:txBody>
      </p:sp>
    </p:spTree>
    <p:extLst>
      <p:ext uri="{BB962C8B-B14F-4D97-AF65-F5344CB8AC3E}">
        <p14:creationId xmlns:p14="http://schemas.microsoft.com/office/powerpoint/2010/main" val="4253003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O come to the altar</a:t>
            </a:r>
          </a:p>
          <a:p>
            <a:pPr algn="ctr">
              <a:buNone/>
            </a:pPr>
            <a:r>
              <a:rPr lang="en-US" sz="4000" b="1" dirty="0"/>
              <a:t>The Father’s arms are open wide</a:t>
            </a:r>
          </a:p>
          <a:p>
            <a:pPr algn="ctr">
              <a:buNone/>
            </a:pPr>
            <a:r>
              <a:rPr lang="en-US" sz="4000" b="1" dirty="0"/>
              <a:t>Forgiveness was bought with</a:t>
            </a:r>
          </a:p>
          <a:p>
            <a:pPr algn="ctr">
              <a:buNone/>
            </a:pPr>
            <a:r>
              <a:rPr lang="en-US" sz="4000" b="1" dirty="0"/>
              <a:t>The precious blood of Jesus Christ</a:t>
            </a:r>
          </a:p>
        </p:txBody>
      </p:sp>
    </p:spTree>
    <p:extLst>
      <p:ext uri="{BB962C8B-B14F-4D97-AF65-F5344CB8AC3E}">
        <p14:creationId xmlns:p14="http://schemas.microsoft.com/office/powerpoint/2010/main" val="1347231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O what a Savior</a:t>
            </a:r>
          </a:p>
          <a:p>
            <a:pPr algn="ctr">
              <a:buNone/>
            </a:pPr>
            <a:r>
              <a:rPr lang="en-US" sz="4000" b="1" dirty="0"/>
              <a:t>Isn’t He wonderful</a:t>
            </a:r>
          </a:p>
          <a:p>
            <a:pPr algn="ctr">
              <a:buNone/>
            </a:pPr>
            <a:r>
              <a:rPr lang="en-US" sz="4000" b="1" dirty="0"/>
              <a:t>Sing hallelujah</a:t>
            </a:r>
          </a:p>
          <a:p>
            <a:pPr algn="ctr">
              <a:buNone/>
            </a:pPr>
            <a:r>
              <a:rPr lang="en-US" sz="4000" b="1" dirty="0"/>
              <a:t>Christ is risen</a:t>
            </a:r>
          </a:p>
          <a:p>
            <a:pPr algn="ctr">
              <a:buNone/>
            </a:pPr>
            <a:r>
              <a:rPr lang="en-US" sz="4000" b="1" dirty="0"/>
              <a:t>Bow down before Him</a:t>
            </a:r>
          </a:p>
          <a:p>
            <a:pPr algn="ctr">
              <a:buNone/>
            </a:pPr>
            <a:r>
              <a:rPr lang="en-US" sz="4000" b="1" dirty="0"/>
              <a:t>For He is Lord of all</a:t>
            </a:r>
          </a:p>
          <a:p>
            <a:pPr algn="ctr">
              <a:buNone/>
            </a:pPr>
            <a:r>
              <a:rPr lang="en-US" sz="4000" b="1" dirty="0"/>
              <a:t>Sing hallelujah</a:t>
            </a:r>
          </a:p>
          <a:p>
            <a:pPr algn="ctr">
              <a:buNone/>
            </a:pPr>
            <a:r>
              <a:rPr lang="en-US" sz="4000" b="1" dirty="0"/>
              <a:t>Christ is risen</a:t>
            </a:r>
          </a:p>
        </p:txBody>
      </p:sp>
    </p:spTree>
    <p:extLst>
      <p:ext uri="{BB962C8B-B14F-4D97-AF65-F5344CB8AC3E}">
        <p14:creationId xmlns:p14="http://schemas.microsoft.com/office/powerpoint/2010/main" val="1634032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O what a Savior</a:t>
            </a:r>
          </a:p>
          <a:p>
            <a:pPr algn="ctr">
              <a:buNone/>
            </a:pPr>
            <a:r>
              <a:rPr lang="en-US" sz="4000" b="1" dirty="0"/>
              <a:t>Isn’t He wonderful</a:t>
            </a:r>
          </a:p>
          <a:p>
            <a:pPr algn="ctr">
              <a:buNone/>
            </a:pPr>
            <a:r>
              <a:rPr lang="en-US" sz="4000" b="1" dirty="0"/>
              <a:t>Sing hallelujah</a:t>
            </a:r>
          </a:p>
          <a:p>
            <a:pPr algn="ctr">
              <a:buNone/>
            </a:pPr>
            <a:r>
              <a:rPr lang="en-US" sz="4000" b="1" dirty="0"/>
              <a:t>Christ is risen</a:t>
            </a:r>
          </a:p>
          <a:p>
            <a:pPr algn="ctr">
              <a:buNone/>
            </a:pPr>
            <a:r>
              <a:rPr lang="en-US" sz="4000" b="1" dirty="0"/>
              <a:t>Bow down before Him</a:t>
            </a:r>
          </a:p>
          <a:p>
            <a:pPr algn="ctr">
              <a:buNone/>
            </a:pPr>
            <a:r>
              <a:rPr lang="en-US" sz="4000" b="1" dirty="0"/>
              <a:t>For He is Lord of all</a:t>
            </a:r>
          </a:p>
          <a:p>
            <a:pPr algn="ctr">
              <a:buNone/>
            </a:pPr>
            <a:r>
              <a:rPr lang="en-US" sz="4000" b="1" dirty="0"/>
              <a:t>Sing hallelujah</a:t>
            </a:r>
          </a:p>
          <a:p>
            <a:pPr algn="ctr">
              <a:buNone/>
            </a:pPr>
            <a:r>
              <a:rPr lang="en-US" sz="4000" b="1" dirty="0"/>
              <a:t>Christ is risen</a:t>
            </a:r>
          </a:p>
        </p:txBody>
      </p:sp>
    </p:spTree>
    <p:extLst>
      <p:ext uri="{BB962C8B-B14F-4D97-AF65-F5344CB8AC3E}">
        <p14:creationId xmlns:p14="http://schemas.microsoft.com/office/powerpoint/2010/main" val="82425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O come to the altar</a:t>
            </a:r>
          </a:p>
          <a:p>
            <a:pPr algn="ctr">
              <a:buNone/>
            </a:pPr>
            <a:r>
              <a:rPr lang="en-US" sz="4000" b="1" dirty="0"/>
              <a:t>The Father’s arms are open wide</a:t>
            </a:r>
          </a:p>
          <a:p>
            <a:pPr algn="ctr">
              <a:buNone/>
            </a:pPr>
            <a:r>
              <a:rPr lang="en-US" sz="4000" b="1" dirty="0"/>
              <a:t>Forgiveness was bought with</a:t>
            </a:r>
          </a:p>
          <a:p>
            <a:pPr algn="ctr">
              <a:buNone/>
            </a:pPr>
            <a:r>
              <a:rPr lang="en-US" sz="4000" b="1" dirty="0"/>
              <a:t>The precious blood of Jesus Christ</a:t>
            </a:r>
          </a:p>
        </p:txBody>
      </p:sp>
    </p:spTree>
    <p:extLst>
      <p:ext uri="{BB962C8B-B14F-4D97-AF65-F5344CB8AC3E}">
        <p14:creationId xmlns:p14="http://schemas.microsoft.com/office/powerpoint/2010/main" val="4035506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O come to the altar</a:t>
            </a:r>
          </a:p>
          <a:p>
            <a:pPr algn="ctr">
              <a:buNone/>
            </a:pPr>
            <a:r>
              <a:rPr lang="en-US" sz="4000" b="1" dirty="0"/>
              <a:t>The Father’s arms are open wide</a:t>
            </a:r>
          </a:p>
          <a:p>
            <a:pPr algn="ctr">
              <a:buNone/>
            </a:pPr>
            <a:r>
              <a:rPr lang="en-US" sz="4000" b="1" dirty="0"/>
              <a:t>Forgiveness was bought with</a:t>
            </a:r>
          </a:p>
          <a:p>
            <a:pPr algn="ctr">
              <a:buNone/>
            </a:pPr>
            <a:r>
              <a:rPr lang="en-US" sz="4000" b="1" dirty="0"/>
              <a:t>The precious blood of Jesus Christ</a:t>
            </a:r>
          </a:p>
        </p:txBody>
      </p:sp>
    </p:spTree>
    <p:extLst>
      <p:ext uri="{BB962C8B-B14F-4D97-AF65-F5344CB8AC3E}">
        <p14:creationId xmlns:p14="http://schemas.microsoft.com/office/powerpoint/2010/main" val="695109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15636" y="365126"/>
            <a:ext cx="11286837" cy="6122988"/>
          </a:xfrm>
        </p:spPr>
        <p:txBody>
          <a:bodyPr>
            <a:normAutofit/>
          </a:bodyPr>
          <a:lstStyle/>
          <a:p>
            <a:pPr algn="ctr">
              <a:buNone/>
            </a:pPr>
            <a:r>
              <a:rPr lang="en-US" sz="4000" b="1" dirty="0"/>
              <a:t>Bear your cross as you wait for the crown</a:t>
            </a:r>
          </a:p>
          <a:p>
            <a:pPr algn="ctr">
              <a:buNone/>
            </a:pPr>
            <a:r>
              <a:rPr lang="en-US" sz="4000" b="1" dirty="0"/>
              <a:t>Tell the world of the treasure you found</a:t>
            </a:r>
          </a:p>
          <a:p>
            <a:pPr algn="ctr">
              <a:buNone/>
            </a:pPr>
            <a:endParaRPr lang="en-US" sz="4000" b="1" dirty="0"/>
          </a:p>
        </p:txBody>
      </p:sp>
    </p:spTree>
    <p:extLst>
      <p:ext uri="{BB962C8B-B14F-4D97-AF65-F5344CB8AC3E}">
        <p14:creationId xmlns:p14="http://schemas.microsoft.com/office/powerpoint/2010/main" val="1804685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Who You Say I Am</a:t>
            </a:r>
          </a:p>
        </p:txBody>
      </p:sp>
      <p:sp>
        <p:nvSpPr>
          <p:cNvPr id="3" name="Content Placeholder 2"/>
          <p:cNvSpPr>
            <a:spLocks noGrp="1"/>
          </p:cNvSpPr>
          <p:nvPr>
            <p:ph idx="1"/>
          </p:nvPr>
        </p:nvSpPr>
        <p:spPr>
          <a:xfrm>
            <a:off x="0" y="1256145"/>
            <a:ext cx="12192000" cy="5119255"/>
          </a:xfrm>
        </p:spPr>
        <p:txBody>
          <a:bodyPr>
            <a:normAutofit/>
          </a:bodyPr>
          <a:lstStyle/>
          <a:p>
            <a:pPr algn="ctr">
              <a:buNone/>
            </a:pPr>
            <a:r>
              <a:rPr lang="en-US" sz="4000" b="1" dirty="0"/>
              <a:t>Who am I that the highest King</a:t>
            </a:r>
          </a:p>
          <a:p>
            <a:pPr algn="ctr">
              <a:buNone/>
            </a:pPr>
            <a:r>
              <a:rPr lang="en-US" sz="4000" b="1" dirty="0"/>
              <a:t>Would welcome me</a:t>
            </a:r>
          </a:p>
          <a:p>
            <a:pPr algn="ctr">
              <a:buNone/>
            </a:pPr>
            <a:r>
              <a:rPr lang="en-US" sz="4000" b="1" dirty="0"/>
              <a:t>I was lost but He brought me in</a:t>
            </a:r>
          </a:p>
          <a:p>
            <a:pPr algn="ctr">
              <a:buNone/>
            </a:pPr>
            <a:r>
              <a:rPr lang="en-US" sz="4000" b="1" dirty="0"/>
              <a:t>Oh His love for me</a:t>
            </a:r>
          </a:p>
          <a:p>
            <a:pPr algn="ctr">
              <a:buNone/>
            </a:pPr>
            <a:r>
              <a:rPr lang="en-US" sz="4000" b="1" dirty="0"/>
              <a:t>Oh His love for me</a:t>
            </a:r>
          </a:p>
        </p:txBody>
      </p:sp>
    </p:spTree>
    <p:extLst>
      <p:ext uri="{BB962C8B-B14F-4D97-AF65-F5344CB8AC3E}">
        <p14:creationId xmlns:p14="http://schemas.microsoft.com/office/powerpoint/2010/main" val="1200638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idx="1"/>
          </p:nvPr>
        </p:nvSpPr>
        <p:spPr>
          <a:xfrm>
            <a:off x="838200" y="735980"/>
            <a:ext cx="10515600" cy="5440983"/>
          </a:xfrm>
        </p:spPr>
        <p:txBody>
          <a:bodyPr>
            <a:normAutofit/>
          </a:bodyPr>
          <a:lstStyle/>
          <a:p>
            <a:pPr marL="0" indent="0" algn="ctr">
              <a:buNone/>
            </a:pPr>
            <a:r>
              <a:rPr lang="en-US" sz="4000" b="1" dirty="0"/>
              <a:t>And as we worship build Your throne</a:t>
            </a:r>
          </a:p>
          <a:p>
            <a:pPr marL="0" indent="0" algn="ctr">
              <a:buNone/>
            </a:pPr>
            <a:r>
              <a:rPr lang="en-US" sz="4000" b="1" dirty="0"/>
              <a:t>And as we worship build Your throne</a:t>
            </a:r>
          </a:p>
          <a:p>
            <a:pPr marL="0" indent="0" algn="ctr">
              <a:buNone/>
            </a:pPr>
            <a:r>
              <a:rPr lang="en-US" sz="4000" b="1" dirty="0"/>
              <a:t>And as we worship build Your throne</a:t>
            </a:r>
          </a:p>
          <a:p>
            <a:pPr marL="0" indent="0" algn="ctr">
              <a:buNone/>
            </a:pPr>
            <a:r>
              <a:rPr lang="en-US" sz="4000" b="1" dirty="0"/>
              <a:t>Come Lord Jesus and take Your place</a:t>
            </a:r>
          </a:p>
          <a:p>
            <a:pPr marL="0" indent="0" algn="ctr">
              <a:buNone/>
            </a:pPr>
            <a:endParaRPr lang="en-US" sz="4000" b="1" dirty="0"/>
          </a:p>
          <a:p>
            <a:pPr marL="0" indent="0" algn="ctr">
              <a:buNone/>
            </a:pPr>
            <a:endParaRPr lang="en-US" sz="4000" b="1" dirty="0"/>
          </a:p>
          <a:p>
            <a:pPr marL="0" indent="0" algn="ctr">
              <a:buNone/>
            </a:pPr>
            <a:endParaRPr lang="en-US" sz="4000" b="1" dirty="0"/>
          </a:p>
        </p:txBody>
      </p:sp>
    </p:spTree>
    <p:extLst>
      <p:ext uri="{BB962C8B-B14F-4D97-AF65-F5344CB8AC3E}">
        <p14:creationId xmlns:p14="http://schemas.microsoft.com/office/powerpoint/2010/main" val="1137754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Who the Son sets free</a:t>
            </a:r>
          </a:p>
          <a:p>
            <a:pPr algn="ctr">
              <a:buNone/>
            </a:pPr>
            <a:r>
              <a:rPr lang="en-US" sz="4000" b="1" dirty="0"/>
              <a:t>Oh is free indeed</a:t>
            </a:r>
          </a:p>
          <a:p>
            <a:pPr algn="ctr">
              <a:buNone/>
            </a:pPr>
            <a:r>
              <a:rPr lang="en-US" sz="4000" b="1" dirty="0"/>
              <a:t>I’m a child of God</a:t>
            </a:r>
          </a:p>
          <a:p>
            <a:pPr algn="ctr">
              <a:buNone/>
            </a:pPr>
            <a:r>
              <a:rPr lang="en-US" sz="4000" b="1" dirty="0"/>
              <a:t>Yes I am!</a:t>
            </a:r>
          </a:p>
          <a:p>
            <a:pPr algn="ctr">
              <a:buNone/>
            </a:pPr>
            <a:endParaRPr lang="en-US" sz="4000" b="1" dirty="0"/>
          </a:p>
        </p:txBody>
      </p:sp>
    </p:spTree>
    <p:extLst>
      <p:ext uri="{BB962C8B-B14F-4D97-AF65-F5344CB8AC3E}">
        <p14:creationId xmlns:p14="http://schemas.microsoft.com/office/powerpoint/2010/main" val="2495002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365126"/>
            <a:ext cx="12192000" cy="6122988"/>
          </a:xfrm>
        </p:spPr>
        <p:txBody>
          <a:bodyPr>
            <a:normAutofit/>
          </a:bodyPr>
          <a:lstStyle/>
          <a:p>
            <a:pPr algn="ctr">
              <a:buNone/>
            </a:pPr>
            <a:r>
              <a:rPr lang="en-US" sz="4000" b="1" dirty="0"/>
              <a:t>Free at last, He has ransomed me</a:t>
            </a:r>
          </a:p>
          <a:p>
            <a:pPr algn="ctr">
              <a:buNone/>
            </a:pPr>
            <a:r>
              <a:rPr lang="en-US" sz="4000" b="1" dirty="0"/>
              <a:t>His grace runs deep</a:t>
            </a:r>
          </a:p>
          <a:p>
            <a:pPr algn="ctr">
              <a:buNone/>
            </a:pPr>
            <a:r>
              <a:rPr lang="en-US" sz="4000" b="1" dirty="0"/>
              <a:t>While I was a slave to sin</a:t>
            </a:r>
          </a:p>
          <a:p>
            <a:pPr algn="ctr">
              <a:buNone/>
            </a:pPr>
            <a:r>
              <a:rPr lang="en-US" sz="4000" b="1" dirty="0"/>
              <a:t>Jesus died for me</a:t>
            </a:r>
          </a:p>
          <a:p>
            <a:pPr algn="ctr">
              <a:buNone/>
            </a:pPr>
            <a:r>
              <a:rPr lang="en-US" sz="4000" b="1" dirty="0"/>
              <a:t>Yes, He died for me</a:t>
            </a:r>
          </a:p>
        </p:txBody>
      </p:sp>
    </p:spTree>
    <p:extLst>
      <p:ext uri="{BB962C8B-B14F-4D97-AF65-F5344CB8AC3E}">
        <p14:creationId xmlns:p14="http://schemas.microsoft.com/office/powerpoint/2010/main" val="3431339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Who the Son sets free</a:t>
            </a:r>
          </a:p>
          <a:p>
            <a:pPr algn="ctr">
              <a:buNone/>
            </a:pPr>
            <a:r>
              <a:rPr lang="en-US" sz="4000" b="1" dirty="0"/>
              <a:t>Oh is free indeed</a:t>
            </a:r>
          </a:p>
          <a:p>
            <a:pPr algn="ctr">
              <a:buNone/>
            </a:pPr>
            <a:r>
              <a:rPr lang="en-US" sz="4000" b="1" dirty="0"/>
              <a:t>I’m a child of God</a:t>
            </a:r>
          </a:p>
          <a:p>
            <a:pPr algn="ctr">
              <a:buNone/>
            </a:pPr>
            <a:r>
              <a:rPr lang="en-US" sz="4000" b="1" dirty="0"/>
              <a:t>Yes I am!</a:t>
            </a:r>
          </a:p>
          <a:p>
            <a:pPr algn="ctr">
              <a:buNone/>
            </a:pPr>
            <a:endParaRPr lang="en-US" sz="4000" b="1" dirty="0"/>
          </a:p>
        </p:txBody>
      </p:sp>
    </p:spTree>
    <p:extLst>
      <p:ext uri="{BB962C8B-B14F-4D97-AF65-F5344CB8AC3E}">
        <p14:creationId xmlns:p14="http://schemas.microsoft.com/office/powerpoint/2010/main" val="40362679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In my Father’s house</a:t>
            </a:r>
          </a:p>
          <a:p>
            <a:pPr algn="ctr">
              <a:buNone/>
            </a:pPr>
            <a:r>
              <a:rPr lang="en-US" sz="4000" b="1" dirty="0"/>
              <a:t>There’s a place for me</a:t>
            </a:r>
          </a:p>
          <a:p>
            <a:pPr algn="ctr">
              <a:buNone/>
            </a:pPr>
            <a:r>
              <a:rPr lang="en-US" sz="4000" b="1" dirty="0"/>
              <a:t>I’m a child of God</a:t>
            </a:r>
          </a:p>
          <a:p>
            <a:pPr algn="ctr">
              <a:buNone/>
            </a:pPr>
            <a:r>
              <a:rPr lang="en-US" sz="4000" b="1" dirty="0"/>
              <a:t>Yes I am!</a:t>
            </a:r>
          </a:p>
          <a:p>
            <a:pPr algn="ctr">
              <a:buNone/>
            </a:pPr>
            <a:endParaRPr lang="en-US" sz="4000" b="1" dirty="0"/>
          </a:p>
        </p:txBody>
      </p:sp>
    </p:spTree>
    <p:extLst>
      <p:ext uri="{BB962C8B-B14F-4D97-AF65-F5344CB8AC3E}">
        <p14:creationId xmlns:p14="http://schemas.microsoft.com/office/powerpoint/2010/main" val="3744045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I am chosen, not forsaken</a:t>
            </a:r>
          </a:p>
          <a:p>
            <a:pPr algn="ctr">
              <a:buNone/>
            </a:pPr>
            <a:r>
              <a:rPr lang="en-US" sz="4000" b="1" dirty="0"/>
              <a:t>I am who You say I am</a:t>
            </a:r>
          </a:p>
          <a:p>
            <a:pPr algn="ctr">
              <a:buNone/>
            </a:pPr>
            <a:r>
              <a:rPr lang="en-US" sz="4000" b="1" dirty="0"/>
              <a:t>You are for me, not against me</a:t>
            </a:r>
          </a:p>
          <a:p>
            <a:pPr algn="ctr">
              <a:buNone/>
            </a:pPr>
            <a:r>
              <a:rPr lang="en-US" sz="4000" b="1" dirty="0"/>
              <a:t>I am who You say I am</a:t>
            </a:r>
          </a:p>
          <a:p>
            <a:pPr algn="ctr">
              <a:buNone/>
            </a:pPr>
            <a:endParaRPr lang="en-US" sz="4000" b="1" dirty="0"/>
          </a:p>
        </p:txBody>
      </p:sp>
    </p:spTree>
    <p:extLst>
      <p:ext uri="{BB962C8B-B14F-4D97-AF65-F5344CB8AC3E}">
        <p14:creationId xmlns:p14="http://schemas.microsoft.com/office/powerpoint/2010/main" val="714476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I am chosen, not forsaken</a:t>
            </a:r>
          </a:p>
          <a:p>
            <a:pPr algn="ctr">
              <a:buNone/>
            </a:pPr>
            <a:r>
              <a:rPr lang="en-US" sz="4000" b="1" dirty="0"/>
              <a:t>I am who You say I am</a:t>
            </a:r>
          </a:p>
          <a:p>
            <a:pPr algn="ctr">
              <a:buNone/>
            </a:pPr>
            <a:r>
              <a:rPr lang="en-US" sz="4000" b="1" dirty="0"/>
              <a:t>You are for me, not against me</a:t>
            </a:r>
          </a:p>
          <a:p>
            <a:pPr algn="ctr">
              <a:buNone/>
            </a:pPr>
            <a:r>
              <a:rPr lang="en-US" sz="4000" b="1" dirty="0"/>
              <a:t>I am who You say I am</a:t>
            </a:r>
          </a:p>
          <a:p>
            <a:pPr algn="ctr">
              <a:buNone/>
            </a:pPr>
            <a:endParaRPr lang="en-US" sz="4000" b="1" dirty="0"/>
          </a:p>
          <a:p>
            <a:pPr algn="ctr">
              <a:buNone/>
            </a:pPr>
            <a:r>
              <a:rPr lang="en-US" sz="4000" b="1" dirty="0"/>
              <a:t>O I am who You say I am</a:t>
            </a:r>
          </a:p>
          <a:p>
            <a:pPr algn="ctr">
              <a:buNone/>
            </a:pPr>
            <a:endParaRPr lang="en-US" sz="4000" b="1" dirty="0"/>
          </a:p>
        </p:txBody>
      </p:sp>
    </p:spTree>
    <p:extLst>
      <p:ext uri="{BB962C8B-B14F-4D97-AF65-F5344CB8AC3E}">
        <p14:creationId xmlns:p14="http://schemas.microsoft.com/office/powerpoint/2010/main" val="3272273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Who the Son sets free</a:t>
            </a:r>
          </a:p>
          <a:p>
            <a:pPr algn="ctr">
              <a:buNone/>
            </a:pPr>
            <a:r>
              <a:rPr lang="en-US" sz="4000" b="1" dirty="0"/>
              <a:t>Oh is free indeed</a:t>
            </a:r>
          </a:p>
          <a:p>
            <a:pPr algn="ctr">
              <a:buNone/>
            </a:pPr>
            <a:r>
              <a:rPr lang="en-US" sz="4000" b="1" dirty="0"/>
              <a:t>I’m a child of God</a:t>
            </a:r>
          </a:p>
          <a:p>
            <a:pPr algn="ctr">
              <a:buNone/>
            </a:pPr>
            <a:r>
              <a:rPr lang="en-US" sz="4000" b="1" dirty="0"/>
              <a:t>Yes I am!</a:t>
            </a:r>
          </a:p>
          <a:p>
            <a:pPr algn="ctr">
              <a:buNone/>
            </a:pPr>
            <a:endParaRPr lang="en-US" sz="4000" b="1" dirty="0"/>
          </a:p>
        </p:txBody>
      </p:sp>
    </p:spTree>
    <p:extLst>
      <p:ext uri="{BB962C8B-B14F-4D97-AF65-F5344CB8AC3E}">
        <p14:creationId xmlns:p14="http://schemas.microsoft.com/office/powerpoint/2010/main" val="735597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In my Father’s house</a:t>
            </a:r>
          </a:p>
          <a:p>
            <a:pPr algn="ctr">
              <a:buNone/>
            </a:pPr>
            <a:r>
              <a:rPr lang="en-US" sz="4000" b="1" dirty="0"/>
              <a:t>There’s a place for me</a:t>
            </a:r>
          </a:p>
          <a:p>
            <a:pPr algn="ctr">
              <a:buNone/>
            </a:pPr>
            <a:r>
              <a:rPr lang="en-US" sz="4000" b="1" dirty="0"/>
              <a:t>I’m a child of God</a:t>
            </a:r>
          </a:p>
          <a:p>
            <a:pPr algn="ctr">
              <a:buNone/>
            </a:pPr>
            <a:r>
              <a:rPr lang="en-US" sz="4000" b="1" dirty="0"/>
              <a:t>Yes I am!</a:t>
            </a:r>
          </a:p>
          <a:p>
            <a:pPr algn="ctr">
              <a:buNone/>
            </a:pPr>
            <a:endParaRPr lang="en-US" sz="4000" b="1" dirty="0"/>
          </a:p>
        </p:txBody>
      </p:sp>
    </p:spTree>
    <p:extLst>
      <p:ext uri="{BB962C8B-B14F-4D97-AF65-F5344CB8AC3E}">
        <p14:creationId xmlns:p14="http://schemas.microsoft.com/office/powerpoint/2010/main" val="41922942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Who the Son sets free</a:t>
            </a:r>
          </a:p>
          <a:p>
            <a:pPr algn="ctr">
              <a:buNone/>
            </a:pPr>
            <a:r>
              <a:rPr lang="en-US" sz="4000" b="1" dirty="0"/>
              <a:t>Oh is free indeed</a:t>
            </a:r>
          </a:p>
          <a:p>
            <a:pPr algn="ctr">
              <a:buNone/>
            </a:pPr>
            <a:r>
              <a:rPr lang="en-US" sz="4000" b="1" dirty="0"/>
              <a:t>I’m a child of God</a:t>
            </a:r>
          </a:p>
          <a:p>
            <a:pPr algn="ctr">
              <a:buNone/>
            </a:pPr>
            <a:r>
              <a:rPr lang="en-US" sz="4000" b="1" dirty="0"/>
              <a:t>Yes I am!</a:t>
            </a:r>
          </a:p>
          <a:p>
            <a:pPr algn="ctr">
              <a:buNone/>
            </a:pPr>
            <a:endParaRPr lang="en-US" sz="4000" b="1" dirty="0"/>
          </a:p>
        </p:txBody>
      </p:sp>
    </p:spTree>
    <p:extLst>
      <p:ext uri="{BB962C8B-B14F-4D97-AF65-F5344CB8AC3E}">
        <p14:creationId xmlns:p14="http://schemas.microsoft.com/office/powerpoint/2010/main" val="22806648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0" y="177800"/>
            <a:ext cx="12192000" cy="6502400"/>
          </a:xfrm>
        </p:spPr>
        <p:txBody>
          <a:bodyPr>
            <a:normAutofit/>
          </a:bodyPr>
          <a:lstStyle/>
          <a:p>
            <a:pPr algn="ctr"/>
            <a:endParaRPr lang="en-US" sz="4000" b="1" dirty="0"/>
          </a:p>
          <a:p>
            <a:pPr algn="ctr">
              <a:buNone/>
            </a:pPr>
            <a:r>
              <a:rPr lang="en-US" sz="4000" b="1" dirty="0"/>
              <a:t>In my Father’s house</a:t>
            </a:r>
          </a:p>
          <a:p>
            <a:pPr algn="ctr">
              <a:buNone/>
            </a:pPr>
            <a:r>
              <a:rPr lang="en-US" sz="4000" b="1" dirty="0"/>
              <a:t>There’s a place for me</a:t>
            </a:r>
          </a:p>
          <a:p>
            <a:pPr algn="ctr">
              <a:buNone/>
            </a:pPr>
            <a:r>
              <a:rPr lang="en-US" sz="4000" b="1" dirty="0"/>
              <a:t>I’m a child of God</a:t>
            </a:r>
          </a:p>
          <a:p>
            <a:pPr algn="ctr">
              <a:buNone/>
            </a:pPr>
            <a:r>
              <a:rPr lang="en-US" sz="4000" b="1" dirty="0"/>
              <a:t>Yes I am!</a:t>
            </a:r>
          </a:p>
          <a:p>
            <a:pPr algn="ctr">
              <a:buNone/>
            </a:pPr>
            <a:endParaRPr lang="en-US" sz="4000" b="1" dirty="0"/>
          </a:p>
        </p:txBody>
      </p:sp>
    </p:spTree>
    <p:extLst>
      <p:ext uri="{BB962C8B-B14F-4D97-AF65-F5344CB8AC3E}">
        <p14:creationId xmlns:p14="http://schemas.microsoft.com/office/powerpoint/2010/main" val="2611706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idx="1"/>
          </p:nvPr>
        </p:nvSpPr>
        <p:spPr>
          <a:xfrm>
            <a:off x="838200" y="735980"/>
            <a:ext cx="10515600" cy="5440983"/>
          </a:xfrm>
        </p:spPr>
        <p:txBody>
          <a:bodyPr>
            <a:normAutofit/>
          </a:bodyPr>
          <a:lstStyle/>
          <a:p>
            <a:pPr marL="0" indent="0" algn="ctr">
              <a:buNone/>
            </a:pPr>
            <a:r>
              <a:rPr lang="en-US" sz="4000" b="1" dirty="0"/>
              <a:t>Jesus we enthrone You</a:t>
            </a:r>
          </a:p>
          <a:p>
            <a:pPr marL="0" indent="0" algn="ctr">
              <a:buNone/>
            </a:pPr>
            <a:r>
              <a:rPr lang="en-US" sz="4000" b="1" dirty="0"/>
              <a:t>We proclaim You as King</a:t>
            </a:r>
          </a:p>
          <a:p>
            <a:pPr marL="0" indent="0" algn="ctr">
              <a:buNone/>
            </a:pPr>
            <a:r>
              <a:rPr lang="en-US" sz="4000" b="1" dirty="0"/>
              <a:t>Standing here in the midst of us</a:t>
            </a:r>
          </a:p>
          <a:p>
            <a:pPr marL="0" indent="0" algn="ctr">
              <a:buNone/>
            </a:pPr>
            <a:r>
              <a:rPr lang="en-US" sz="4000" b="1" dirty="0"/>
              <a:t>We raise You up with our praise</a:t>
            </a:r>
          </a:p>
          <a:p>
            <a:pPr marL="0" indent="0" algn="ctr">
              <a:buNone/>
            </a:pPr>
            <a:endParaRPr lang="en-US" sz="4000" b="1" dirty="0"/>
          </a:p>
          <a:p>
            <a:pPr marL="0" indent="0" algn="ctr">
              <a:buNone/>
            </a:pPr>
            <a:endParaRPr lang="en-US" sz="4000" b="1" dirty="0"/>
          </a:p>
        </p:txBody>
      </p:sp>
    </p:spTree>
    <p:extLst>
      <p:ext uri="{BB962C8B-B14F-4D97-AF65-F5344CB8AC3E}">
        <p14:creationId xmlns:p14="http://schemas.microsoft.com/office/powerpoint/2010/main" val="532337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16CFD-2AC2-434E-9807-1509966B1DD3}"/>
              </a:ext>
            </a:extLst>
          </p:cNvPr>
          <p:cNvSpPr>
            <a:spLocks noGrp="1"/>
          </p:cNvSpPr>
          <p:nvPr>
            <p:ph type="title"/>
          </p:nvPr>
        </p:nvSpPr>
        <p:spPr/>
        <p:txBody>
          <a:bodyPr/>
          <a:lstStyle/>
          <a:p>
            <a:pPr algn="ctr"/>
            <a:r>
              <a:rPr lang="en-US" u="sng" dirty="0"/>
              <a:t>Confessional Prayer</a:t>
            </a:r>
          </a:p>
        </p:txBody>
      </p:sp>
      <p:sp>
        <p:nvSpPr>
          <p:cNvPr id="3" name="Content Placeholder 2">
            <a:extLst>
              <a:ext uri="{FF2B5EF4-FFF2-40B4-BE49-F238E27FC236}">
                <a16:creationId xmlns:a16="http://schemas.microsoft.com/office/drawing/2014/main" id="{5D5049CC-97FC-4F71-ACB1-2C3C37E55F6A}"/>
              </a:ext>
            </a:extLst>
          </p:cNvPr>
          <p:cNvSpPr>
            <a:spLocks noGrp="1"/>
          </p:cNvSpPr>
          <p:nvPr>
            <p:ph idx="1"/>
          </p:nvPr>
        </p:nvSpPr>
        <p:spPr>
          <a:xfrm>
            <a:off x="838200" y="1578771"/>
            <a:ext cx="10515600" cy="4598195"/>
          </a:xfrm>
        </p:spPr>
        <p:txBody>
          <a:bodyPr/>
          <a:lstStyle/>
          <a:p>
            <a:pPr marL="0" indent="0" algn="ctr">
              <a:buNone/>
            </a:pPr>
            <a:r>
              <a:rPr lang="en-US" dirty="0"/>
              <a:t>Please take a moment of time to confess your sins to God, so that we might be made clean by the blood of Jesus Christ.</a:t>
            </a:r>
          </a:p>
          <a:p>
            <a:pPr marL="0" indent="0" algn="ctr">
              <a:buNone/>
            </a:pPr>
            <a:endParaRPr lang="en-US" dirty="0"/>
          </a:p>
          <a:p>
            <a:pPr marL="0" indent="0" algn="ctr">
              <a:buNone/>
            </a:pPr>
            <a:endParaRPr lang="en-US" dirty="0"/>
          </a:p>
          <a:p>
            <a:pPr marL="0" indent="0" algn="ctr">
              <a:buNone/>
            </a:pPr>
            <a:r>
              <a:rPr lang="en-US" dirty="0"/>
              <a:t>8 If we claim to be without sin, we deceive ourselves and the truth is not in us. 9 If we confess our sins, he is faithful and just and will forgive us our sins and purify us from all unrighteousness. </a:t>
            </a:r>
          </a:p>
          <a:p>
            <a:pPr marL="0" indent="0" algn="ctr">
              <a:buNone/>
            </a:pPr>
            <a:r>
              <a:rPr lang="en-US" dirty="0"/>
              <a:t>1 John 1:8-9</a:t>
            </a:r>
          </a:p>
        </p:txBody>
      </p:sp>
    </p:spTree>
    <p:extLst>
      <p:ext uri="{BB962C8B-B14F-4D97-AF65-F5344CB8AC3E}">
        <p14:creationId xmlns:p14="http://schemas.microsoft.com/office/powerpoint/2010/main" val="3365623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BEA63-F492-4213-97B9-E2843C0782C1}"/>
              </a:ext>
            </a:extLst>
          </p:cNvPr>
          <p:cNvSpPr>
            <a:spLocks noGrp="1"/>
          </p:cNvSpPr>
          <p:nvPr>
            <p:ph type="title"/>
          </p:nvPr>
        </p:nvSpPr>
        <p:spPr/>
        <p:txBody>
          <a:bodyPr/>
          <a:lstStyle/>
          <a:p>
            <a:pPr algn="ctr"/>
            <a:r>
              <a:rPr lang="en-US" u="sng" dirty="0"/>
              <a:t>Apostles’ Creed</a:t>
            </a:r>
          </a:p>
        </p:txBody>
      </p:sp>
      <p:sp>
        <p:nvSpPr>
          <p:cNvPr id="3" name="Content Placeholder 2">
            <a:extLst>
              <a:ext uri="{FF2B5EF4-FFF2-40B4-BE49-F238E27FC236}">
                <a16:creationId xmlns:a16="http://schemas.microsoft.com/office/drawing/2014/main" id="{8E93D052-3F5A-458A-8151-5D02C6F3ABC2}"/>
              </a:ext>
            </a:extLst>
          </p:cNvPr>
          <p:cNvSpPr>
            <a:spLocks noGrp="1"/>
          </p:cNvSpPr>
          <p:nvPr>
            <p:ph idx="1"/>
          </p:nvPr>
        </p:nvSpPr>
        <p:spPr>
          <a:xfrm>
            <a:off x="0" y="1443042"/>
            <a:ext cx="12192000" cy="4733925"/>
          </a:xfrm>
        </p:spPr>
        <p:txBody>
          <a:bodyPr>
            <a:normAutofit/>
          </a:bodyPr>
          <a:lstStyle/>
          <a:p>
            <a:pPr marL="0" indent="0" algn="ctr">
              <a:buNone/>
            </a:pPr>
            <a:r>
              <a:rPr lang="en-US" sz="3200" b="1" dirty="0"/>
              <a:t>I believe in God the Father Almighty, Maker of heaven and earth.</a:t>
            </a:r>
          </a:p>
          <a:p>
            <a:pPr marL="0" indent="0" algn="ctr">
              <a:buNone/>
            </a:pPr>
            <a:r>
              <a:rPr lang="en-US" sz="3200" b="1" dirty="0"/>
              <a:t>and in Jesus Christ, his only Son, our Lord,</a:t>
            </a:r>
          </a:p>
          <a:p>
            <a:pPr marL="0" indent="0" algn="ctr">
              <a:buNone/>
            </a:pPr>
            <a:r>
              <a:rPr lang="en-US" sz="3200" b="1" dirty="0"/>
              <a:t>who was conceived by the Holy Spirit, born of the virgin Mary, </a:t>
            </a:r>
          </a:p>
          <a:p>
            <a:pPr marL="0" indent="0" algn="ctr">
              <a:buNone/>
            </a:pPr>
            <a:r>
              <a:rPr lang="en-US" sz="3200" b="1" dirty="0"/>
              <a:t>suffered under Pontius Pilate, was crucified, dead and buried.</a:t>
            </a:r>
          </a:p>
          <a:p>
            <a:pPr marL="0" indent="0" algn="ctr">
              <a:buNone/>
            </a:pPr>
            <a:r>
              <a:rPr lang="en-US" sz="3200" b="1" dirty="0"/>
              <a:t>He descended into hell; On the third day he rose again from the dead.</a:t>
            </a:r>
          </a:p>
          <a:p>
            <a:pPr marL="0" indent="0" algn="ctr">
              <a:buNone/>
            </a:pPr>
            <a:r>
              <a:rPr lang="en-US" sz="3200" b="1" dirty="0"/>
              <a:t>He ascended into heaven and sits at the right hand </a:t>
            </a:r>
          </a:p>
          <a:p>
            <a:pPr marL="0" indent="0" algn="ctr">
              <a:buNone/>
            </a:pPr>
            <a:r>
              <a:rPr lang="en-US" sz="3200" b="1" dirty="0"/>
              <a:t>of God the Father Almighty.</a:t>
            </a:r>
          </a:p>
          <a:p>
            <a:pPr marL="0" indent="0" algn="ctr">
              <a:buNone/>
            </a:pPr>
            <a:r>
              <a:rPr lang="en-US" sz="3200" b="1" dirty="0"/>
              <a:t>From thence he shall come to judge the quick and the dead</a:t>
            </a:r>
            <a:r>
              <a:rPr lang="en-US" sz="3200" dirty="0"/>
              <a:t>.</a:t>
            </a:r>
          </a:p>
        </p:txBody>
      </p:sp>
    </p:spTree>
    <p:extLst>
      <p:ext uri="{BB962C8B-B14F-4D97-AF65-F5344CB8AC3E}">
        <p14:creationId xmlns:p14="http://schemas.microsoft.com/office/powerpoint/2010/main" val="11730284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3167F-8B2C-417D-B1AA-3F96CBDEDC8C}"/>
              </a:ext>
            </a:extLst>
          </p:cNvPr>
          <p:cNvSpPr>
            <a:spLocks noGrp="1"/>
          </p:cNvSpPr>
          <p:nvPr>
            <p:ph idx="1"/>
          </p:nvPr>
        </p:nvSpPr>
        <p:spPr>
          <a:xfrm>
            <a:off x="838200" y="907261"/>
            <a:ext cx="10515600" cy="5269707"/>
          </a:xfrm>
        </p:spPr>
        <p:txBody>
          <a:bodyPr/>
          <a:lstStyle/>
          <a:p>
            <a:pPr marL="0" indent="0" algn="ctr">
              <a:buNone/>
            </a:pPr>
            <a:r>
              <a:rPr lang="en-US" sz="3200" b="1" dirty="0"/>
              <a:t>I believe in the Holy Spirit,</a:t>
            </a:r>
          </a:p>
          <a:p>
            <a:pPr marL="0" indent="0" algn="ctr">
              <a:buNone/>
            </a:pPr>
            <a:r>
              <a:rPr lang="en-US" sz="3200" b="1" dirty="0"/>
              <a:t>the Holy universal church,</a:t>
            </a:r>
          </a:p>
          <a:p>
            <a:pPr marL="0" indent="0" algn="ctr">
              <a:buNone/>
            </a:pPr>
            <a:r>
              <a:rPr lang="en-US" sz="3200" b="1" dirty="0"/>
              <a:t>the communion of saints,</a:t>
            </a:r>
          </a:p>
          <a:p>
            <a:pPr marL="0" indent="0" algn="ctr">
              <a:buNone/>
            </a:pPr>
            <a:r>
              <a:rPr lang="en-US" sz="3200" b="1" dirty="0"/>
              <a:t>the forgiveness of sins,</a:t>
            </a:r>
          </a:p>
          <a:p>
            <a:pPr marL="0" indent="0" algn="ctr">
              <a:buNone/>
            </a:pPr>
            <a:r>
              <a:rPr lang="en-US" sz="3200" b="1" dirty="0"/>
              <a:t>the resurrection of the body,</a:t>
            </a:r>
          </a:p>
          <a:p>
            <a:pPr marL="0" indent="0" algn="ctr">
              <a:buNone/>
            </a:pPr>
            <a:r>
              <a:rPr lang="en-US" sz="3200" b="1" dirty="0"/>
              <a:t>and the life everlasting. Amen.</a:t>
            </a:r>
          </a:p>
          <a:p>
            <a:pPr marL="0" indent="0" algn="ctr">
              <a:buNone/>
            </a:pPr>
            <a:endParaRPr lang="en-US" dirty="0"/>
          </a:p>
        </p:txBody>
      </p:sp>
    </p:spTree>
    <p:extLst>
      <p:ext uri="{BB962C8B-B14F-4D97-AF65-F5344CB8AC3E}">
        <p14:creationId xmlns:p14="http://schemas.microsoft.com/office/powerpoint/2010/main" val="423016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EED35-C09E-4B8A-B668-84A66106C2C0}"/>
              </a:ext>
            </a:extLst>
          </p:cNvPr>
          <p:cNvSpPr>
            <a:spLocks noGrp="1"/>
          </p:cNvSpPr>
          <p:nvPr>
            <p:ph type="title"/>
          </p:nvPr>
        </p:nvSpPr>
        <p:spPr/>
        <p:txBody>
          <a:bodyPr/>
          <a:lstStyle/>
          <a:p>
            <a:pPr algn="ctr"/>
            <a:r>
              <a:rPr lang="en-US" u="sng" dirty="0"/>
              <a:t>Offering</a:t>
            </a:r>
          </a:p>
        </p:txBody>
      </p:sp>
      <p:sp>
        <p:nvSpPr>
          <p:cNvPr id="3" name="Content Placeholder 2">
            <a:extLst>
              <a:ext uri="{FF2B5EF4-FFF2-40B4-BE49-F238E27FC236}">
                <a16:creationId xmlns:a16="http://schemas.microsoft.com/office/drawing/2014/main" id="{73805861-B8DB-4AD4-9556-D34C2E7D91EC}"/>
              </a:ext>
            </a:extLst>
          </p:cNvPr>
          <p:cNvSpPr>
            <a:spLocks noGrp="1"/>
          </p:cNvSpPr>
          <p:nvPr>
            <p:ph idx="1"/>
          </p:nvPr>
        </p:nvSpPr>
        <p:spPr/>
        <p:txBody>
          <a:bodyPr/>
          <a:lstStyle/>
          <a:p>
            <a:pPr marL="0" indent="0" algn="ctr">
              <a:buNone/>
            </a:pPr>
            <a:r>
              <a:rPr lang="en-US" b="1" dirty="0"/>
              <a:t>Though we are not meeting physically in church, we will try to remain consistent with our offering by either setting aside an envelope marked with the date to be brought in later, or by mailing a check to </a:t>
            </a:r>
            <a:r>
              <a:rPr lang="en-US" b="1" dirty="0" err="1"/>
              <a:t>Sekwang</a:t>
            </a:r>
            <a:r>
              <a:rPr lang="en-US" b="1" dirty="0"/>
              <a:t> Church. The address is below:</a:t>
            </a:r>
          </a:p>
          <a:p>
            <a:pPr marL="0" indent="0" algn="ctr">
              <a:buNone/>
            </a:pPr>
            <a:endParaRPr lang="en-US" b="1" dirty="0"/>
          </a:p>
          <a:p>
            <a:pPr marL="0" indent="0" algn="ctr">
              <a:buNone/>
            </a:pPr>
            <a:r>
              <a:rPr lang="en-US" b="1" dirty="0" err="1"/>
              <a:t>Sekwang</a:t>
            </a:r>
            <a:r>
              <a:rPr lang="en-US" b="1" dirty="0"/>
              <a:t> Korean Presbyterian Church</a:t>
            </a:r>
          </a:p>
          <a:p>
            <a:pPr marL="0" indent="0" algn="ctr">
              <a:buNone/>
            </a:pPr>
            <a:r>
              <a:rPr lang="en-US" b="1" dirty="0"/>
              <a:t>70 Bedford Rd. Pleasantville, NY 10570</a:t>
            </a:r>
            <a:endParaRPr lang="en-US" dirty="0"/>
          </a:p>
        </p:txBody>
      </p:sp>
    </p:spTree>
    <p:extLst>
      <p:ext uri="{BB962C8B-B14F-4D97-AF65-F5344CB8AC3E}">
        <p14:creationId xmlns:p14="http://schemas.microsoft.com/office/powerpoint/2010/main" val="1722689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B4E4-D3EC-40CB-80A0-F68F1A65EBBC}"/>
              </a:ext>
            </a:extLst>
          </p:cNvPr>
          <p:cNvSpPr>
            <a:spLocks noGrp="1"/>
          </p:cNvSpPr>
          <p:nvPr>
            <p:ph type="title"/>
          </p:nvPr>
        </p:nvSpPr>
        <p:spPr/>
        <p:txBody>
          <a:bodyPr/>
          <a:lstStyle/>
          <a:p>
            <a:pPr algn="ctr"/>
            <a:r>
              <a:rPr lang="en-US" u="sng" dirty="0"/>
              <a:t>Prayer</a:t>
            </a:r>
          </a:p>
        </p:txBody>
      </p:sp>
      <p:sp>
        <p:nvSpPr>
          <p:cNvPr id="3" name="Content Placeholder 2">
            <a:extLst>
              <a:ext uri="{FF2B5EF4-FFF2-40B4-BE49-F238E27FC236}">
                <a16:creationId xmlns:a16="http://schemas.microsoft.com/office/drawing/2014/main" id="{26CC18F2-B17B-4469-BE86-2F63C192DC22}"/>
              </a:ext>
            </a:extLst>
          </p:cNvPr>
          <p:cNvSpPr>
            <a:spLocks noGrp="1"/>
          </p:cNvSpPr>
          <p:nvPr>
            <p:ph idx="1"/>
          </p:nvPr>
        </p:nvSpPr>
        <p:spPr/>
        <p:txBody>
          <a:bodyPr/>
          <a:lstStyle/>
          <a:p>
            <a:r>
              <a:rPr lang="en-US" b="1" dirty="0"/>
              <a:t>Evelyn Song (YG)</a:t>
            </a:r>
          </a:p>
        </p:txBody>
      </p:sp>
    </p:spTree>
    <p:extLst>
      <p:ext uri="{BB962C8B-B14F-4D97-AF65-F5344CB8AC3E}">
        <p14:creationId xmlns:p14="http://schemas.microsoft.com/office/powerpoint/2010/main" val="2931245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C6355-BD8F-4209-A951-A8089D7F1D85}"/>
              </a:ext>
            </a:extLst>
          </p:cNvPr>
          <p:cNvSpPr>
            <a:spLocks noGrp="1"/>
          </p:cNvSpPr>
          <p:nvPr>
            <p:ph type="title"/>
          </p:nvPr>
        </p:nvSpPr>
        <p:spPr>
          <a:xfrm>
            <a:off x="838200" y="253013"/>
            <a:ext cx="10515600" cy="1117441"/>
          </a:xfrm>
        </p:spPr>
        <p:txBody>
          <a:bodyPr/>
          <a:lstStyle/>
          <a:p>
            <a:pPr algn="ctr"/>
            <a:r>
              <a:rPr lang="en-US" u="sng" dirty="0"/>
              <a:t>Scripture Reading</a:t>
            </a:r>
          </a:p>
        </p:txBody>
      </p:sp>
      <p:sp>
        <p:nvSpPr>
          <p:cNvPr id="3" name="Content Placeholder 2">
            <a:extLst>
              <a:ext uri="{FF2B5EF4-FFF2-40B4-BE49-F238E27FC236}">
                <a16:creationId xmlns:a16="http://schemas.microsoft.com/office/drawing/2014/main" id="{F6EA8538-3510-416A-871B-0212C714F428}"/>
              </a:ext>
            </a:extLst>
          </p:cNvPr>
          <p:cNvSpPr>
            <a:spLocks noGrp="1"/>
          </p:cNvSpPr>
          <p:nvPr>
            <p:ph idx="1"/>
          </p:nvPr>
        </p:nvSpPr>
        <p:spPr>
          <a:xfrm>
            <a:off x="266330" y="1145219"/>
            <a:ext cx="11506570" cy="5601810"/>
          </a:xfrm>
        </p:spPr>
        <p:txBody>
          <a:bodyPr>
            <a:normAutofit fontScale="55000" lnSpcReduction="20000"/>
          </a:bodyPr>
          <a:lstStyle/>
          <a:p>
            <a:pPr marL="0" indent="0">
              <a:buNone/>
            </a:pPr>
            <a:r>
              <a:rPr lang="en-US" sz="4400" b="1" dirty="0"/>
              <a:t>Genesis 11</a:t>
            </a:r>
          </a:p>
          <a:p>
            <a:pPr marL="0" indent="0">
              <a:buNone/>
            </a:pPr>
            <a:r>
              <a:rPr lang="en-US" sz="4400" b="1" dirty="0"/>
              <a:t>(</a:t>
            </a:r>
            <a:r>
              <a:rPr lang="en-US" sz="4400" b="1" i="1" dirty="0"/>
              <a:t>Listen now, to the Word of God)</a:t>
            </a:r>
            <a:endParaRPr lang="en-US" sz="4400" b="1" dirty="0"/>
          </a:p>
          <a:p>
            <a:pPr marL="0" indent="0">
              <a:buNone/>
            </a:pPr>
            <a:endParaRPr lang="en-US" sz="4300" b="1" baseline="30000" dirty="0"/>
          </a:p>
          <a:p>
            <a:pPr marL="0" indent="0" algn="l">
              <a:buNone/>
            </a:pPr>
            <a:r>
              <a:rPr lang="en-US" sz="5100" b="0" i="0" dirty="0">
                <a:solidFill>
                  <a:srgbClr val="000000"/>
                </a:solidFill>
                <a:effectLst/>
              </a:rPr>
              <a:t>Now the whole world had one language and a common speech. </a:t>
            </a:r>
            <a:r>
              <a:rPr lang="en-US" sz="5100" b="1" i="0" baseline="30000" dirty="0">
                <a:solidFill>
                  <a:srgbClr val="000000"/>
                </a:solidFill>
                <a:effectLst/>
              </a:rPr>
              <a:t>2 </a:t>
            </a:r>
            <a:r>
              <a:rPr lang="en-US" sz="5100" b="0" i="0" dirty="0">
                <a:solidFill>
                  <a:srgbClr val="000000"/>
                </a:solidFill>
                <a:effectLst/>
              </a:rPr>
              <a:t>As people moved eastward, they found a plain in Shinar and settled there.</a:t>
            </a:r>
          </a:p>
          <a:p>
            <a:pPr marL="0" indent="0" algn="l">
              <a:buNone/>
            </a:pPr>
            <a:r>
              <a:rPr lang="en-US" sz="5100" b="1" i="0" baseline="30000" dirty="0">
                <a:solidFill>
                  <a:srgbClr val="000000"/>
                </a:solidFill>
                <a:effectLst/>
              </a:rPr>
              <a:t>3 </a:t>
            </a:r>
            <a:r>
              <a:rPr lang="en-US" sz="5100" b="0" i="0" dirty="0">
                <a:solidFill>
                  <a:srgbClr val="000000"/>
                </a:solidFill>
                <a:effectLst/>
              </a:rPr>
              <a:t>They said to each other, “Come, let’s make bricks and bake them thoroughly.” They used brick instead of stone, and tar for mortar. </a:t>
            </a:r>
            <a:r>
              <a:rPr lang="en-US" sz="5100" b="1" i="0" baseline="30000" dirty="0">
                <a:solidFill>
                  <a:srgbClr val="000000"/>
                </a:solidFill>
                <a:effectLst/>
              </a:rPr>
              <a:t>4 </a:t>
            </a:r>
            <a:r>
              <a:rPr lang="en-US" sz="5100" b="0" i="0" dirty="0">
                <a:solidFill>
                  <a:srgbClr val="000000"/>
                </a:solidFill>
                <a:effectLst/>
              </a:rPr>
              <a:t>Then they said, “Come, let us build ourselves a city, with a tower that reaches to the heavens, so that we may make a name for ourselves; otherwise we will be scattered over the face of the whole earth.”</a:t>
            </a:r>
          </a:p>
          <a:p>
            <a:pPr marL="0" indent="0">
              <a:buNone/>
            </a:pPr>
            <a:endParaRPr lang="en-US" b="1" i="1" dirty="0"/>
          </a:p>
          <a:p>
            <a:pPr marL="0" indent="0">
              <a:buNone/>
            </a:pPr>
            <a:endParaRPr lang="en-US" sz="4400" b="1" i="1" dirty="0"/>
          </a:p>
          <a:p>
            <a:pPr marL="0" indent="0">
              <a:buNone/>
            </a:pPr>
            <a:r>
              <a:rPr lang="en-US" sz="4400" b="1" i="1" dirty="0"/>
              <a:t>(This is the Word of the Lord)</a:t>
            </a:r>
          </a:p>
          <a:p>
            <a:pPr marL="0" indent="0">
              <a:buNone/>
            </a:pPr>
            <a:r>
              <a:rPr lang="en-US" sz="4400" b="1" i="1" dirty="0"/>
              <a:t>Thanks be to God</a:t>
            </a:r>
          </a:p>
          <a:p>
            <a:pPr marL="0" indent="0">
              <a:buNone/>
            </a:pPr>
            <a:endParaRPr lang="en-US" b="1" i="1" dirty="0"/>
          </a:p>
        </p:txBody>
      </p:sp>
    </p:spTree>
    <p:extLst>
      <p:ext uri="{BB962C8B-B14F-4D97-AF65-F5344CB8AC3E}">
        <p14:creationId xmlns:p14="http://schemas.microsoft.com/office/powerpoint/2010/main" val="24830824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F5BE8-2275-4D60-BC80-4E2893089DD7}"/>
              </a:ext>
            </a:extLst>
          </p:cNvPr>
          <p:cNvSpPr>
            <a:spLocks noGrp="1"/>
          </p:cNvSpPr>
          <p:nvPr>
            <p:ph type="title"/>
          </p:nvPr>
        </p:nvSpPr>
        <p:spPr/>
        <p:txBody>
          <a:bodyPr/>
          <a:lstStyle/>
          <a:p>
            <a:pPr algn="ctr"/>
            <a:r>
              <a:rPr lang="en-US" u="sng" dirty="0"/>
              <a:t>Message</a:t>
            </a:r>
          </a:p>
        </p:txBody>
      </p:sp>
      <p:sp>
        <p:nvSpPr>
          <p:cNvPr id="3" name="Content Placeholder 2">
            <a:extLst>
              <a:ext uri="{FF2B5EF4-FFF2-40B4-BE49-F238E27FC236}">
                <a16:creationId xmlns:a16="http://schemas.microsoft.com/office/drawing/2014/main" id="{671FCDF4-FF73-43AB-BB6D-B603BA3EB069}"/>
              </a:ext>
            </a:extLst>
          </p:cNvPr>
          <p:cNvSpPr>
            <a:spLocks noGrp="1"/>
          </p:cNvSpPr>
          <p:nvPr>
            <p:ph idx="1"/>
          </p:nvPr>
        </p:nvSpPr>
        <p:spPr/>
        <p:txBody>
          <a:bodyPr/>
          <a:lstStyle/>
          <a:p>
            <a:pPr marL="0" indent="0" algn="ctr">
              <a:buNone/>
            </a:pPr>
            <a:r>
              <a:rPr lang="en-US" b="1" dirty="0"/>
              <a:t>“As Is In Our Nature”</a:t>
            </a:r>
          </a:p>
          <a:p>
            <a:pPr marL="0" indent="0" algn="ctr">
              <a:buNone/>
            </a:pPr>
            <a:endParaRPr lang="en-US" b="1" dirty="0"/>
          </a:p>
          <a:p>
            <a:pPr marL="0" indent="0" algn="ctr">
              <a:buNone/>
            </a:pPr>
            <a:r>
              <a:rPr lang="en-US" dirty="0"/>
              <a:t>Pastor Edwin</a:t>
            </a:r>
          </a:p>
        </p:txBody>
      </p:sp>
    </p:spTree>
    <p:extLst>
      <p:ext uri="{BB962C8B-B14F-4D97-AF65-F5344CB8AC3E}">
        <p14:creationId xmlns:p14="http://schemas.microsoft.com/office/powerpoint/2010/main" val="22784893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7D9FE-A45E-4FDA-A9B4-3D358BE44496}"/>
              </a:ext>
            </a:extLst>
          </p:cNvPr>
          <p:cNvSpPr>
            <a:spLocks noGrp="1"/>
          </p:cNvSpPr>
          <p:nvPr>
            <p:ph type="title"/>
          </p:nvPr>
        </p:nvSpPr>
        <p:spPr/>
        <p:txBody>
          <a:bodyPr/>
          <a:lstStyle/>
          <a:p>
            <a:pPr algn="ctr"/>
            <a:r>
              <a:rPr lang="en-US" dirty="0"/>
              <a:t>Reflection / Prayer</a:t>
            </a:r>
          </a:p>
        </p:txBody>
      </p:sp>
      <p:sp>
        <p:nvSpPr>
          <p:cNvPr id="3" name="Content Placeholder 2">
            <a:extLst>
              <a:ext uri="{FF2B5EF4-FFF2-40B4-BE49-F238E27FC236}">
                <a16:creationId xmlns:a16="http://schemas.microsoft.com/office/drawing/2014/main" id="{6363927F-0459-48E6-B14A-00B917A6F3B0}"/>
              </a:ext>
            </a:extLst>
          </p:cNvPr>
          <p:cNvSpPr>
            <a:spLocks noGrp="1"/>
          </p:cNvSpPr>
          <p:nvPr>
            <p:ph idx="1"/>
          </p:nvPr>
        </p:nvSpPr>
        <p:spPr/>
        <p:txBody>
          <a:bodyPr>
            <a:normAutofit/>
          </a:bodyPr>
          <a:lstStyle/>
          <a:p>
            <a:pPr marL="0" indent="0" algn="ctr">
              <a:buNone/>
            </a:pPr>
            <a:r>
              <a:rPr lang="en-US" sz="3600" dirty="0"/>
              <a:t>Please take a few moments to respond to the Word of God with quiet reflection and prayer. Let us lift up whatever prayers and petitions that we have to God. Reflect on the events happening in the world around us, and lift up a prayer on behalf of those who have been affected by Covid-19 and those who are suffering injustice. </a:t>
            </a:r>
          </a:p>
        </p:txBody>
      </p:sp>
    </p:spTree>
    <p:extLst>
      <p:ext uri="{BB962C8B-B14F-4D97-AF65-F5344CB8AC3E}">
        <p14:creationId xmlns:p14="http://schemas.microsoft.com/office/powerpoint/2010/main" val="32002746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06528-516F-4F4E-B44D-8AE436195A71}"/>
              </a:ext>
            </a:extLst>
          </p:cNvPr>
          <p:cNvSpPr>
            <a:spLocks noGrp="1"/>
          </p:cNvSpPr>
          <p:nvPr>
            <p:ph type="title"/>
          </p:nvPr>
        </p:nvSpPr>
        <p:spPr/>
        <p:txBody>
          <a:bodyPr/>
          <a:lstStyle/>
          <a:p>
            <a:pPr algn="ctr"/>
            <a:r>
              <a:rPr lang="en-US" u="sng" dirty="0"/>
              <a:t>Lord’s Prayer</a:t>
            </a:r>
          </a:p>
        </p:txBody>
      </p:sp>
      <p:sp>
        <p:nvSpPr>
          <p:cNvPr id="3" name="Content Placeholder 2">
            <a:extLst>
              <a:ext uri="{FF2B5EF4-FFF2-40B4-BE49-F238E27FC236}">
                <a16:creationId xmlns:a16="http://schemas.microsoft.com/office/drawing/2014/main" id="{2F6D9D91-14DC-401A-BCFD-981080E3EA61}"/>
              </a:ext>
            </a:extLst>
          </p:cNvPr>
          <p:cNvSpPr>
            <a:spLocks noGrp="1"/>
          </p:cNvSpPr>
          <p:nvPr>
            <p:ph idx="1"/>
          </p:nvPr>
        </p:nvSpPr>
        <p:spPr>
          <a:xfrm>
            <a:off x="838200" y="1528763"/>
            <a:ext cx="10515600" cy="4648200"/>
          </a:xfrm>
        </p:spPr>
        <p:txBody>
          <a:bodyPr>
            <a:noAutofit/>
          </a:bodyPr>
          <a:lstStyle/>
          <a:p>
            <a:pPr marL="0" indent="0" algn="ctr">
              <a:buNone/>
            </a:pPr>
            <a:r>
              <a:rPr lang="en-US" b="1" dirty="0"/>
              <a:t>Our Father who art in heaven, Hallowed be thy name.</a:t>
            </a:r>
          </a:p>
          <a:p>
            <a:pPr marL="0" indent="0" algn="ctr">
              <a:buNone/>
            </a:pPr>
            <a:r>
              <a:rPr lang="en-US" b="1" dirty="0"/>
              <a:t>Thy kingdom come. Thy will be done on earth as it is in heaven.</a:t>
            </a:r>
          </a:p>
          <a:p>
            <a:pPr marL="0" indent="0" algn="ctr">
              <a:buNone/>
            </a:pPr>
            <a:r>
              <a:rPr lang="en-US" b="1" dirty="0"/>
              <a:t>Give us this day our daily bread, and forgive us our debts,</a:t>
            </a:r>
          </a:p>
          <a:p>
            <a:pPr marL="0" indent="0" algn="ctr">
              <a:buNone/>
            </a:pPr>
            <a:r>
              <a:rPr lang="en-US" b="1" dirty="0"/>
              <a:t>as we forgive our debtors,</a:t>
            </a:r>
          </a:p>
          <a:p>
            <a:pPr marL="0" indent="0" algn="ctr">
              <a:buNone/>
            </a:pPr>
            <a:r>
              <a:rPr lang="en-US" b="1" dirty="0"/>
              <a:t>and lead us not into temptation, but deliver us from evil.</a:t>
            </a:r>
          </a:p>
          <a:p>
            <a:pPr marL="0" indent="0" algn="ctr">
              <a:buNone/>
            </a:pPr>
            <a:r>
              <a:rPr lang="en-US" b="1" dirty="0"/>
              <a:t>For thine is the kingdom,</a:t>
            </a:r>
          </a:p>
          <a:p>
            <a:pPr marL="0" indent="0" algn="ctr">
              <a:buNone/>
            </a:pPr>
            <a:r>
              <a:rPr lang="en-US" b="1" dirty="0"/>
              <a:t>and the power, and the glory,</a:t>
            </a:r>
          </a:p>
          <a:p>
            <a:pPr marL="0" indent="0" algn="ctr">
              <a:buNone/>
            </a:pPr>
            <a:r>
              <a:rPr lang="en-US" b="1" dirty="0"/>
              <a:t>forever and ever</a:t>
            </a:r>
          </a:p>
          <a:p>
            <a:pPr marL="0" indent="0" algn="ctr">
              <a:buNone/>
            </a:pPr>
            <a:r>
              <a:rPr lang="en-US" b="1" dirty="0"/>
              <a:t>Amen.</a:t>
            </a:r>
          </a:p>
        </p:txBody>
      </p:sp>
    </p:spTree>
    <p:extLst>
      <p:ext uri="{BB962C8B-B14F-4D97-AF65-F5344CB8AC3E}">
        <p14:creationId xmlns:p14="http://schemas.microsoft.com/office/powerpoint/2010/main" val="1789385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61A5-BAB0-478C-BFB4-04DEACF3A018}"/>
              </a:ext>
            </a:extLst>
          </p:cNvPr>
          <p:cNvSpPr>
            <a:spLocks noGrp="1"/>
          </p:cNvSpPr>
          <p:nvPr>
            <p:ph type="title"/>
          </p:nvPr>
        </p:nvSpPr>
        <p:spPr/>
        <p:txBody>
          <a:bodyPr/>
          <a:lstStyle/>
          <a:p>
            <a:pPr algn="ctr"/>
            <a:r>
              <a:rPr lang="en-US" u="sng" dirty="0"/>
              <a:t>Announcements</a:t>
            </a:r>
          </a:p>
        </p:txBody>
      </p:sp>
      <p:sp>
        <p:nvSpPr>
          <p:cNvPr id="3" name="Content Placeholder 2">
            <a:extLst>
              <a:ext uri="{FF2B5EF4-FFF2-40B4-BE49-F238E27FC236}">
                <a16:creationId xmlns:a16="http://schemas.microsoft.com/office/drawing/2014/main" id="{D5B39289-1250-46FE-AE9C-17EB22286F9C}"/>
              </a:ext>
            </a:extLst>
          </p:cNvPr>
          <p:cNvSpPr>
            <a:spLocks noGrp="1"/>
          </p:cNvSpPr>
          <p:nvPr>
            <p:ph idx="1"/>
          </p:nvPr>
        </p:nvSpPr>
        <p:spPr>
          <a:xfrm>
            <a:off x="838200" y="1473693"/>
            <a:ext cx="10515600" cy="5019182"/>
          </a:xfrm>
        </p:spPr>
        <p:txBody>
          <a:bodyPr>
            <a:normAutofit fontScale="85000" lnSpcReduction="20000"/>
          </a:bodyPr>
          <a:lstStyle/>
          <a:p>
            <a:r>
              <a:rPr lang="en-US" sz="3300" dirty="0"/>
              <a:t>Next Week’s Service – Zoom 12:00pm</a:t>
            </a:r>
          </a:p>
          <a:p>
            <a:r>
              <a:rPr lang="en-US" sz="3300" dirty="0"/>
              <a:t>Friday Meetings – 8:00pm via Zoom – Daniel 8</a:t>
            </a:r>
          </a:p>
          <a:p>
            <a:r>
              <a:rPr lang="en-US" sz="3300" dirty="0"/>
              <a:t>Sunday School Worship – 10:00am</a:t>
            </a:r>
          </a:p>
          <a:p>
            <a:r>
              <a:rPr lang="en-US" sz="3300" dirty="0"/>
              <a:t>Service participants (Volunteers) </a:t>
            </a:r>
          </a:p>
          <a:p>
            <a:pPr marL="0" indent="0">
              <a:buNone/>
            </a:pPr>
            <a:r>
              <a:rPr lang="en-US" sz="3300" dirty="0"/>
              <a:t> </a:t>
            </a:r>
          </a:p>
          <a:p>
            <a:pPr marL="228594" indent="-228594"/>
            <a:r>
              <a:rPr lang="en-US" sz="3300" dirty="0">
                <a:hlinkClick r:id="rId2"/>
              </a:rPr>
              <a:t>www.NYSekwang.org</a:t>
            </a:r>
            <a:r>
              <a:rPr lang="en-US" sz="3300" dirty="0"/>
              <a:t> / On Instagram @</a:t>
            </a:r>
            <a:r>
              <a:rPr lang="en-US" sz="3300" dirty="0" err="1"/>
              <a:t>sk_yg</a:t>
            </a:r>
            <a:endParaRPr lang="en-US" sz="3300" dirty="0"/>
          </a:p>
          <a:p>
            <a:pPr marL="228594" indent="-228594"/>
            <a:endParaRPr lang="en-US" sz="3300" dirty="0"/>
          </a:p>
          <a:p>
            <a:pPr marL="228594" indent="-228594"/>
            <a:r>
              <a:rPr lang="en-US" sz="3300" dirty="0"/>
              <a:t>Questions? Comments? Prayer Requests? Updates?</a:t>
            </a:r>
          </a:p>
          <a:p>
            <a:pPr marL="0" indent="0">
              <a:buNone/>
            </a:pPr>
            <a:r>
              <a:rPr lang="en-US" sz="3300" dirty="0"/>
              <a:t>Pastor Edwin:</a:t>
            </a:r>
          </a:p>
          <a:p>
            <a:pPr marL="0" indent="0">
              <a:buNone/>
            </a:pPr>
            <a:r>
              <a:rPr lang="en-US" sz="3300" dirty="0"/>
              <a:t>SekwangEK@gmail.com</a:t>
            </a:r>
          </a:p>
          <a:p>
            <a:pPr marL="0" indent="0">
              <a:buNone/>
            </a:pPr>
            <a:endParaRPr lang="en-US" dirty="0"/>
          </a:p>
          <a:p>
            <a:pPr marL="0" indent="0">
              <a:buNone/>
            </a:pPr>
            <a:endParaRPr lang="en-US" dirty="0"/>
          </a:p>
          <a:p>
            <a:pPr marL="0" indent="0">
              <a:buNone/>
            </a:pPr>
            <a:endParaRPr lang="en-US" dirty="0"/>
          </a:p>
          <a:p>
            <a:endParaRPr lang="en-US" dirty="0"/>
          </a:p>
          <a:p>
            <a:pPr marL="0" indent="0">
              <a:buNone/>
            </a:pPr>
            <a:endParaRPr lang="en-US" u="sng" dirty="0"/>
          </a:p>
        </p:txBody>
      </p:sp>
    </p:spTree>
    <p:extLst>
      <p:ext uri="{BB962C8B-B14F-4D97-AF65-F5344CB8AC3E}">
        <p14:creationId xmlns:p14="http://schemas.microsoft.com/office/powerpoint/2010/main" val="27625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idx="1"/>
          </p:nvPr>
        </p:nvSpPr>
        <p:spPr>
          <a:xfrm>
            <a:off x="838200" y="735980"/>
            <a:ext cx="10515600" cy="5440983"/>
          </a:xfrm>
        </p:spPr>
        <p:txBody>
          <a:bodyPr>
            <a:normAutofit/>
          </a:bodyPr>
          <a:lstStyle/>
          <a:p>
            <a:pPr marL="0" indent="0" algn="ctr">
              <a:buNone/>
            </a:pPr>
            <a:r>
              <a:rPr lang="en-US" sz="4000" b="1" dirty="0"/>
              <a:t>And as we worship build Your throne</a:t>
            </a:r>
          </a:p>
          <a:p>
            <a:pPr marL="0" indent="0" algn="ctr">
              <a:buNone/>
            </a:pPr>
            <a:r>
              <a:rPr lang="en-US" sz="4000" b="1" dirty="0"/>
              <a:t>And as we worship build Your throne</a:t>
            </a:r>
          </a:p>
          <a:p>
            <a:pPr marL="0" indent="0" algn="ctr">
              <a:buNone/>
            </a:pPr>
            <a:r>
              <a:rPr lang="en-US" sz="4000" b="1" dirty="0"/>
              <a:t>And as we worship build Your throne</a:t>
            </a:r>
          </a:p>
          <a:p>
            <a:pPr marL="0" indent="0" algn="ctr">
              <a:buNone/>
            </a:pPr>
            <a:r>
              <a:rPr lang="en-US" sz="4000" b="1" dirty="0"/>
              <a:t>Come Lord Jesus and take Your place</a:t>
            </a:r>
          </a:p>
          <a:p>
            <a:pPr marL="0" indent="0" algn="ctr">
              <a:buNone/>
            </a:pPr>
            <a:endParaRPr lang="en-US" sz="4000" b="1" dirty="0"/>
          </a:p>
          <a:p>
            <a:pPr marL="0" indent="0" algn="ctr">
              <a:buNone/>
            </a:pPr>
            <a:endParaRPr lang="en-US" sz="4000" b="1" dirty="0"/>
          </a:p>
          <a:p>
            <a:pPr marL="0" indent="0" algn="ctr">
              <a:buNone/>
            </a:pPr>
            <a:endParaRPr lang="en-US" sz="4000" b="1" dirty="0"/>
          </a:p>
        </p:txBody>
      </p:sp>
    </p:spTree>
    <p:extLst>
      <p:ext uri="{BB962C8B-B14F-4D97-AF65-F5344CB8AC3E}">
        <p14:creationId xmlns:p14="http://schemas.microsoft.com/office/powerpoint/2010/main" val="41069201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B7A92-DAB2-4C8E-9C73-68FEBE952A1D}"/>
              </a:ext>
            </a:extLst>
          </p:cNvPr>
          <p:cNvSpPr>
            <a:spLocks noGrp="1"/>
          </p:cNvSpPr>
          <p:nvPr>
            <p:ph type="title"/>
          </p:nvPr>
        </p:nvSpPr>
        <p:spPr/>
        <p:txBody>
          <a:bodyPr/>
          <a:lstStyle/>
          <a:p>
            <a:pPr algn="ctr"/>
            <a:r>
              <a:rPr lang="en-US" u="sng" dirty="0"/>
              <a:t>“Fellowship”</a:t>
            </a:r>
          </a:p>
        </p:txBody>
      </p:sp>
      <p:sp>
        <p:nvSpPr>
          <p:cNvPr id="3" name="Content Placeholder 2">
            <a:extLst>
              <a:ext uri="{FF2B5EF4-FFF2-40B4-BE49-F238E27FC236}">
                <a16:creationId xmlns:a16="http://schemas.microsoft.com/office/drawing/2014/main" id="{08272871-3C86-46F0-BF36-5CC52F072576}"/>
              </a:ext>
            </a:extLst>
          </p:cNvPr>
          <p:cNvSpPr>
            <a:spLocks noGrp="1"/>
          </p:cNvSpPr>
          <p:nvPr>
            <p:ph idx="1"/>
          </p:nvPr>
        </p:nvSpPr>
        <p:spPr/>
        <p:txBody>
          <a:bodyPr>
            <a:normAutofit/>
          </a:bodyPr>
          <a:lstStyle/>
          <a:p>
            <a:pPr marL="0" indent="0">
              <a:buNone/>
            </a:pPr>
            <a:r>
              <a:rPr lang="en-US" sz="3200" dirty="0"/>
              <a:t>“One Question”</a:t>
            </a:r>
          </a:p>
          <a:p>
            <a:pPr marL="0" indent="0">
              <a:buNone/>
            </a:pPr>
            <a:r>
              <a:rPr lang="en-US" dirty="0"/>
              <a:t>Please feel free to unmute your mic, introduce yourself, and answer the “one question”!!!</a:t>
            </a:r>
          </a:p>
          <a:p>
            <a:pPr marL="0" indent="0">
              <a:buNone/>
            </a:pPr>
            <a:endParaRPr lang="en-US" dirty="0"/>
          </a:p>
          <a:p>
            <a:pPr marL="0" indent="0">
              <a:buNone/>
            </a:pPr>
            <a:r>
              <a:rPr lang="en-US" dirty="0"/>
              <a:t>What is one memorable/delicious thing you’ve eaten in your life?</a:t>
            </a:r>
          </a:p>
          <a:p>
            <a:pPr marL="0" indent="0">
              <a:buNone/>
            </a:pPr>
            <a:endParaRPr lang="en-US" dirty="0"/>
          </a:p>
        </p:txBody>
      </p:sp>
    </p:spTree>
    <p:extLst>
      <p:ext uri="{BB962C8B-B14F-4D97-AF65-F5344CB8AC3E}">
        <p14:creationId xmlns:p14="http://schemas.microsoft.com/office/powerpoint/2010/main" val="278927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94DD4-99F8-4E41-884D-E55159483B2C}"/>
              </a:ext>
            </a:extLst>
          </p:cNvPr>
          <p:cNvSpPr>
            <a:spLocks noGrp="1"/>
          </p:cNvSpPr>
          <p:nvPr>
            <p:ph idx="1"/>
          </p:nvPr>
        </p:nvSpPr>
        <p:spPr>
          <a:xfrm>
            <a:off x="838200" y="735980"/>
            <a:ext cx="10515600" cy="5440983"/>
          </a:xfrm>
        </p:spPr>
        <p:txBody>
          <a:bodyPr>
            <a:normAutofit/>
          </a:bodyPr>
          <a:lstStyle/>
          <a:p>
            <a:pPr marL="0" indent="0" algn="ctr">
              <a:buNone/>
            </a:pPr>
            <a:r>
              <a:rPr lang="en-US" sz="4000" b="1" dirty="0"/>
              <a:t>And as we worship build Your throne</a:t>
            </a:r>
          </a:p>
          <a:p>
            <a:pPr marL="0" indent="0" algn="ctr">
              <a:buNone/>
            </a:pPr>
            <a:r>
              <a:rPr lang="en-US" sz="4000" b="1" dirty="0"/>
              <a:t>And as we worship build Your throne</a:t>
            </a:r>
          </a:p>
          <a:p>
            <a:pPr marL="0" indent="0" algn="ctr">
              <a:buNone/>
            </a:pPr>
            <a:r>
              <a:rPr lang="en-US" sz="4000" b="1" dirty="0"/>
              <a:t>And as we worship build Your throne</a:t>
            </a:r>
          </a:p>
          <a:p>
            <a:pPr marL="0" indent="0" algn="ctr">
              <a:buNone/>
            </a:pPr>
            <a:r>
              <a:rPr lang="en-US" sz="4000" b="1" dirty="0"/>
              <a:t>Come Lord Jesus and take Your place</a:t>
            </a:r>
          </a:p>
          <a:p>
            <a:pPr marL="0" indent="0" algn="ctr">
              <a:buNone/>
            </a:pPr>
            <a:endParaRPr lang="en-US" sz="4000" b="1" dirty="0"/>
          </a:p>
          <a:p>
            <a:pPr marL="0" indent="0" algn="ctr">
              <a:buNone/>
            </a:pPr>
            <a:endParaRPr lang="en-US" sz="4000" b="1" dirty="0"/>
          </a:p>
          <a:p>
            <a:pPr marL="0" indent="0" algn="ctr">
              <a:buNone/>
            </a:pPr>
            <a:endParaRPr lang="en-US" sz="4000" b="1" dirty="0"/>
          </a:p>
        </p:txBody>
      </p:sp>
    </p:spTree>
    <p:extLst>
      <p:ext uri="{BB962C8B-B14F-4D97-AF65-F5344CB8AC3E}">
        <p14:creationId xmlns:p14="http://schemas.microsoft.com/office/powerpoint/2010/main" val="195793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F7FF-3A05-4A33-84E3-0DB7E40FE4EF}"/>
              </a:ext>
            </a:extLst>
          </p:cNvPr>
          <p:cNvSpPr>
            <a:spLocks noGrp="1"/>
          </p:cNvSpPr>
          <p:nvPr>
            <p:ph type="title"/>
          </p:nvPr>
        </p:nvSpPr>
        <p:spPr/>
        <p:txBody>
          <a:bodyPr/>
          <a:lstStyle/>
          <a:p>
            <a:pPr algn="ctr"/>
            <a:r>
              <a:rPr lang="en-US" u="sng" dirty="0"/>
              <a:t>Silent Prayer</a:t>
            </a:r>
          </a:p>
        </p:txBody>
      </p:sp>
      <p:sp>
        <p:nvSpPr>
          <p:cNvPr id="3" name="Content Placeholder 2">
            <a:extLst>
              <a:ext uri="{FF2B5EF4-FFF2-40B4-BE49-F238E27FC236}">
                <a16:creationId xmlns:a16="http://schemas.microsoft.com/office/drawing/2014/main" id="{BFF338A7-FD6A-43F6-8AE9-D7A7DAA76143}"/>
              </a:ext>
            </a:extLst>
          </p:cNvPr>
          <p:cNvSpPr>
            <a:spLocks noGrp="1"/>
          </p:cNvSpPr>
          <p:nvPr>
            <p:ph idx="1"/>
          </p:nvPr>
        </p:nvSpPr>
        <p:spPr/>
        <p:txBody>
          <a:bodyPr>
            <a:normAutofit/>
          </a:bodyPr>
          <a:lstStyle/>
          <a:p>
            <a:pPr marL="0" indent="0" algn="ctr">
              <a:buNone/>
            </a:pPr>
            <a:r>
              <a:rPr lang="en-US" sz="4000" dirty="0"/>
              <a:t>Please take a moment to prepare your hearts for worship through a time of silent reflection and prayer.</a:t>
            </a:r>
          </a:p>
        </p:txBody>
      </p:sp>
    </p:spTree>
    <p:extLst>
      <p:ext uri="{BB962C8B-B14F-4D97-AF65-F5344CB8AC3E}">
        <p14:creationId xmlns:p14="http://schemas.microsoft.com/office/powerpoint/2010/main" val="732268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DC05-6256-4139-900C-72EF7E7AFA91}"/>
              </a:ext>
            </a:extLst>
          </p:cNvPr>
          <p:cNvSpPr>
            <a:spLocks noGrp="1"/>
          </p:cNvSpPr>
          <p:nvPr>
            <p:ph type="title"/>
          </p:nvPr>
        </p:nvSpPr>
        <p:spPr/>
        <p:txBody>
          <a:bodyPr/>
          <a:lstStyle/>
          <a:p>
            <a:pPr algn="ctr"/>
            <a:r>
              <a:rPr lang="en-US" u="sng" dirty="0"/>
              <a:t>Call to Worship </a:t>
            </a:r>
          </a:p>
        </p:txBody>
      </p:sp>
      <p:sp>
        <p:nvSpPr>
          <p:cNvPr id="3" name="Content Placeholder 2">
            <a:extLst>
              <a:ext uri="{FF2B5EF4-FFF2-40B4-BE49-F238E27FC236}">
                <a16:creationId xmlns:a16="http://schemas.microsoft.com/office/drawing/2014/main" id="{C1521D0D-0E5B-4143-83F2-7E3DEAD620F7}"/>
              </a:ext>
            </a:extLst>
          </p:cNvPr>
          <p:cNvSpPr>
            <a:spLocks noGrp="1"/>
          </p:cNvSpPr>
          <p:nvPr>
            <p:ph idx="1"/>
          </p:nvPr>
        </p:nvSpPr>
        <p:spPr>
          <a:xfrm>
            <a:off x="838200" y="1478767"/>
            <a:ext cx="10515600" cy="4705351"/>
          </a:xfrm>
        </p:spPr>
        <p:txBody>
          <a:bodyPr>
            <a:normAutofit fontScale="92500" lnSpcReduction="20000"/>
          </a:bodyPr>
          <a:lstStyle/>
          <a:p>
            <a:pPr marL="0" indent="0" algn="ctr">
              <a:buNone/>
            </a:pPr>
            <a:r>
              <a:rPr lang="en-US" sz="4000" dirty="0"/>
              <a:t>Shout for joy to the Lord, all the earth.</a:t>
            </a:r>
          </a:p>
          <a:p>
            <a:pPr marL="0" indent="0" algn="ctr">
              <a:buNone/>
            </a:pPr>
            <a:r>
              <a:rPr lang="en-US" sz="4000" dirty="0"/>
              <a:t>Worship the Lord with gladness;</a:t>
            </a:r>
          </a:p>
          <a:p>
            <a:pPr marL="0" indent="0" algn="ctr">
              <a:buNone/>
            </a:pPr>
            <a:r>
              <a:rPr lang="en-US" sz="4000" dirty="0"/>
              <a:t>come before him with joyful songs.</a:t>
            </a:r>
          </a:p>
          <a:p>
            <a:pPr marL="0" indent="0" algn="ctr">
              <a:buNone/>
            </a:pPr>
            <a:r>
              <a:rPr lang="en-US" sz="4000" dirty="0"/>
              <a:t>Know that the Lord is God.</a:t>
            </a:r>
          </a:p>
          <a:p>
            <a:pPr marL="0" indent="0" algn="ctr">
              <a:buNone/>
            </a:pPr>
            <a:r>
              <a:rPr lang="en-US" sz="4000" dirty="0"/>
              <a:t>    </a:t>
            </a:r>
          </a:p>
          <a:p>
            <a:pPr marL="0" indent="0" algn="ctr">
              <a:buNone/>
            </a:pPr>
            <a:r>
              <a:rPr lang="en-US" sz="4000" b="1" dirty="0"/>
              <a:t>It is he who made us, and we are his;</a:t>
            </a:r>
          </a:p>
          <a:p>
            <a:pPr marL="0" indent="0" algn="ctr">
              <a:buNone/>
            </a:pPr>
            <a:r>
              <a:rPr lang="en-US" sz="4000" b="1" dirty="0"/>
              <a:t>    we are his people, the sheep of his pasture.</a:t>
            </a:r>
          </a:p>
          <a:p>
            <a:pPr marL="0" indent="0" algn="ctr">
              <a:buNone/>
            </a:pPr>
            <a:endParaRPr lang="en-US" dirty="0"/>
          </a:p>
          <a:p>
            <a:pPr marL="0" indent="0" algn="ctr">
              <a:buNone/>
            </a:pPr>
            <a:r>
              <a:rPr lang="en-US" dirty="0"/>
              <a:t> </a:t>
            </a:r>
            <a:endParaRPr lang="en-US" b="1" dirty="0"/>
          </a:p>
        </p:txBody>
      </p:sp>
    </p:spTree>
    <p:extLst>
      <p:ext uri="{BB962C8B-B14F-4D97-AF65-F5344CB8AC3E}">
        <p14:creationId xmlns:p14="http://schemas.microsoft.com/office/powerpoint/2010/main" val="384602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5B4AA9-C92B-4901-9028-56035569116B}"/>
              </a:ext>
            </a:extLst>
          </p:cNvPr>
          <p:cNvSpPr>
            <a:spLocks noGrp="1"/>
          </p:cNvSpPr>
          <p:nvPr>
            <p:ph idx="1"/>
          </p:nvPr>
        </p:nvSpPr>
        <p:spPr>
          <a:xfrm>
            <a:off x="0" y="671515"/>
            <a:ext cx="12192000" cy="5505451"/>
          </a:xfrm>
        </p:spPr>
        <p:txBody>
          <a:bodyPr/>
          <a:lstStyle/>
          <a:p>
            <a:pPr marL="0" indent="0" algn="ctr">
              <a:buNone/>
            </a:pPr>
            <a:r>
              <a:rPr lang="en-US" sz="4000" dirty="0"/>
              <a:t>Enter his gates with thanksgiving</a:t>
            </a:r>
          </a:p>
          <a:p>
            <a:pPr marL="0" indent="0" algn="ctr">
              <a:buNone/>
            </a:pPr>
            <a:r>
              <a:rPr lang="en-US" sz="4000" dirty="0"/>
              <a:t> and his courts with praise;</a:t>
            </a:r>
          </a:p>
          <a:p>
            <a:pPr marL="0" indent="0" algn="ctr">
              <a:buNone/>
            </a:pPr>
            <a:r>
              <a:rPr lang="en-US" sz="4000" dirty="0"/>
              <a:t> give thanks to him and praise his name.</a:t>
            </a:r>
          </a:p>
          <a:p>
            <a:pPr marL="0" indent="0" algn="ctr">
              <a:buNone/>
            </a:pPr>
            <a:r>
              <a:rPr lang="en-US" sz="4000" dirty="0"/>
              <a:t> </a:t>
            </a:r>
          </a:p>
          <a:p>
            <a:pPr marL="0" indent="0" algn="ctr">
              <a:buNone/>
            </a:pPr>
            <a:r>
              <a:rPr lang="en-US" sz="4000" b="1" dirty="0"/>
              <a:t>For the Lord is good and his love endures forever;</a:t>
            </a:r>
          </a:p>
          <a:p>
            <a:pPr marL="0" indent="0" algn="ctr">
              <a:buNone/>
            </a:pPr>
            <a:r>
              <a:rPr lang="en-US" sz="4000" b="1" dirty="0"/>
              <a:t> his faithfulness continues through all generations</a:t>
            </a:r>
            <a:r>
              <a:rPr lang="en-US" b="1" dirty="0"/>
              <a:t>.</a:t>
            </a:r>
          </a:p>
          <a:p>
            <a:pPr marL="0" indent="0" algn="ctr">
              <a:buNone/>
            </a:pPr>
            <a:endParaRPr lang="en-US" dirty="0"/>
          </a:p>
        </p:txBody>
      </p:sp>
    </p:spTree>
    <p:extLst>
      <p:ext uri="{BB962C8B-B14F-4D97-AF65-F5344CB8AC3E}">
        <p14:creationId xmlns:p14="http://schemas.microsoft.com/office/powerpoint/2010/main" val="3994330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1686</Words>
  <Application>Microsoft Office PowerPoint</Application>
  <PresentationFormat>Widescreen</PresentationFormat>
  <Paragraphs>285</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Sekwang Church - Sunday Worship</vt:lpstr>
      <vt:lpstr>Opening Praise </vt:lpstr>
      <vt:lpstr>PowerPoint Presentation</vt:lpstr>
      <vt:lpstr>PowerPoint Presentation</vt:lpstr>
      <vt:lpstr>PowerPoint Presentation</vt:lpstr>
      <vt:lpstr>PowerPoint Presentation</vt:lpstr>
      <vt:lpstr>Silent Prayer</vt:lpstr>
      <vt:lpstr>Call to Worship </vt:lpstr>
      <vt:lpstr>PowerPoint Presentation</vt:lpstr>
      <vt:lpstr>Praise</vt:lpstr>
      <vt:lpstr>Let Your Glory Fall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 Come to the Altar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You Say I 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Confessional Prayer</vt:lpstr>
      <vt:lpstr>Apostles’ Creed</vt:lpstr>
      <vt:lpstr>PowerPoint Presentation</vt:lpstr>
      <vt:lpstr>Offering</vt:lpstr>
      <vt:lpstr>Prayer</vt:lpstr>
      <vt:lpstr>Scripture Reading</vt:lpstr>
      <vt:lpstr>Message</vt:lpstr>
      <vt:lpstr>Reflection / Prayer</vt:lpstr>
      <vt:lpstr>Lord’s Prayer</vt:lpstr>
      <vt:lpstr>Announcements</vt:lpstr>
      <vt:lpstr>“Fellowship”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Sekwang Church - Sunday Worship</dc:title>
  <dc:creator>Edwin Kim</dc:creator>
  <cp:lastModifiedBy>Edwin Kim</cp:lastModifiedBy>
  <cp:revision>5</cp:revision>
  <dcterms:created xsi:type="dcterms:W3CDTF">2020-10-11T01:55:12Z</dcterms:created>
  <dcterms:modified xsi:type="dcterms:W3CDTF">2020-10-11T02:46:44Z</dcterms:modified>
</cp:coreProperties>
</file>