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640" r:id="rId5"/>
    <p:sldId id="641" r:id="rId6"/>
    <p:sldId id="648" r:id="rId7"/>
    <p:sldId id="264" r:id="rId8"/>
    <p:sldId id="265" r:id="rId9"/>
    <p:sldId id="266" r:id="rId10"/>
    <p:sldId id="267" r:id="rId11"/>
    <p:sldId id="666" r:id="rId12"/>
    <p:sldId id="667" r:id="rId13"/>
    <p:sldId id="668" r:id="rId14"/>
    <p:sldId id="488" r:id="rId15"/>
    <p:sldId id="561" r:id="rId16"/>
    <p:sldId id="540" r:id="rId17"/>
    <p:sldId id="562" r:id="rId18"/>
    <p:sldId id="563" r:id="rId19"/>
    <p:sldId id="669" r:id="rId20"/>
    <p:sldId id="631" r:id="rId21"/>
    <p:sldId id="632" r:id="rId22"/>
    <p:sldId id="633" r:id="rId23"/>
    <p:sldId id="634" r:id="rId24"/>
    <p:sldId id="635" r:id="rId25"/>
    <p:sldId id="670" r:id="rId26"/>
    <p:sldId id="671" r:id="rId27"/>
    <p:sldId id="672" r:id="rId28"/>
    <p:sldId id="673" r:id="rId29"/>
    <p:sldId id="674" r:id="rId30"/>
    <p:sldId id="287" r:id="rId31"/>
    <p:sldId id="519" r:id="rId32"/>
    <p:sldId id="288" r:id="rId33"/>
    <p:sldId id="642" r:id="rId34"/>
    <p:sldId id="653" r:id="rId35"/>
    <p:sldId id="654" r:id="rId36"/>
    <p:sldId id="643" r:id="rId37"/>
    <p:sldId id="655" r:id="rId38"/>
    <p:sldId id="656" r:id="rId39"/>
    <p:sldId id="657" r:id="rId40"/>
    <p:sldId id="658" r:id="rId41"/>
    <p:sldId id="659" r:id="rId42"/>
    <p:sldId id="660" r:id="rId43"/>
    <p:sldId id="661" r:id="rId44"/>
    <p:sldId id="292" r:id="rId45"/>
    <p:sldId id="293" r:id="rId46"/>
    <p:sldId id="294" r:id="rId47"/>
    <p:sldId id="295" r:id="rId48"/>
    <p:sldId id="296" r:id="rId49"/>
    <p:sldId id="297" r:id="rId50"/>
    <p:sldId id="299" r:id="rId51"/>
    <p:sldId id="300" r:id="rId52"/>
    <p:sldId id="301" r:id="rId53"/>
    <p:sldId id="302" r:id="rId54"/>
    <p:sldId id="403"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22974-98D6-4C28-8D36-D7B7A9C79E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971676-9E07-4B91-A7CB-82C854728B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B177DC2-2A04-4687-83DA-6998CA8BFBF4}"/>
              </a:ext>
            </a:extLst>
          </p:cNvPr>
          <p:cNvSpPr>
            <a:spLocks noGrp="1"/>
          </p:cNvSpPr>
          <p:nvPr>
            <p:ph type="dt" sz="half" idx="10"/>
          </p:nvPr>
        </p:nvSpPr>
        <p:spPr/>
        <p:txBody>
          <a:bodyPr/>
          <a:lstStyle/>
          <a:p>
            <a:fld id="{B23009AA-DE19-44DD-A8D5-719172C56C21}" type="datetimeFigureOut">
              <a:rPr lang="en-US" smtClean="0"/>
              <a:t>2/20/2021</a:t>
            </a:fld>
            <a:endParaRPr lang="en-US"/>
          </a:p>
        </p:txBody>
      </p:sp>
      <p:sp>
        <p:nvSpPr>
          <p:cNvPr id="5" name="Footer Placeholder 4">
            <a:extLst>
              <a:ext uri="{FF2B5EF4-FFF2-40B4-BE49-F238E27FC236}">
                <a16:creationId xmlns:a16="http://schemas.microsoft.com/office/drawing/2014/main" id="{9D046806-E1FF-4DE9-A29A-37A551B555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974DE0-754F-4AD9-B8D7-ADE1683D4FEE}"/>
              </a:ext>
            </a:extLst>
          </p:cNvPr>
          <p:cNvSpPr>
            <a:spLocks noGrp="1"/>
          </p:cNvSpPr>
          <p:nvPr>
            <p:ph type="sldNum" sz="quarter" idx="12"/>
          </p:nvPr>
        </p:nvSpPr>
        <p:spPr/>
        <p:txBody>
          <a:bodyPr/>
          <a:lstStyle/>
          <a:p>
            <a:fld id="{3CCB8D41-A620-41DE-87EE-392B96667B01}" type="slidenum">
              <a:rPr lang="en-US" smtClean="0"/>
              <a:t>‹#›</a:t>
            </a:fld>
            <a:endParaRPr lang="en-US"/>
          </a:p>
        </p:txBody>
      </p:sp>
    </p:spTree>
    <p:extLst>
      <p:ext uri="{BB962C8B-B14F-4D97-AF65-F5344CB8AC3E}">
        <p14:creationId xmlns:p14="http://schemas.microsoft.com/office/powerpoint/2010/main" val="415041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2BAE6-1303-414A-8E65-A7ACF75980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F55686B-9A56-44BA-8321-9B74166D1E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242062-1236-4F05-8AED-9D4E00CA59B7}"/>
              </a:ext>
            </a:extLst>
          </p:cNvPr>
          <p:cNvSpPr>
            <a:spLocks noGrp="1"/>
          </p:cNvSpPr>
          <p:nvPr>
            <p:ph type="dt" sz="half" idx="10"/>
          </p:nvPr>
        </p:nvSpPr>
        <p:spPr/>
        <p:txBody>
          <a:bodyPr/>
          <a:lstStyle/>
          <a:p>
            <a:fld id="{B23009AA-DE19-44DD-A8D5-719172C56C21}" type="datetimeFigureOut">
              <a:rPr lang="en-US" smtClean="0"/>
              <a:t>2/20/2021</a:t>
            </a:fld>
            <a:endParaRPr lang="en-US"/>
          </a:p>
        </p:txBody>
      </p:sp>
      <p:sp>
        <p:nvSpPr>
          <p:cNvPr id="5" name="Footer Placeholder 4">
            <a:extLst>
              <a:ext uri="{FF2B5EF4-FFF2-40B4-BE49-F238E27FC236}">
                <a16:creationId xmlns:a16="http://schemas.microsoft.com/office/drawing/2014/main" id="{B9E25807-B449-4E5B-BC02-C44E10D800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546240-6F2E-4205-A745-8E03A5D475C1}"/>
              </a:ext>
            </a:extLst>
          </p:cNvPr>
          <p:cNvSpPr>
            <a:spLocks noGrp="1"/>
          </p:cNvSpPr>
          <p:nvPr>
            <p:ph type="sldNum" sz="quarter" idx="12"/>
          </p:nvPr>
        </p:nvSpPr>
        <p:spPr/>
        <p:txBody>
          <a:bodyPr/>
          <a:lstStyle/>
          <a:p>
            <a:fld id="{3CCB8D41-A620-41DE-87EE-392B96667B01}" type="slidenum">
              <a:rPr lang="en-US" smtClean="0"/>
              <a:t>‹#›</a:t>
            </a:fld>
            <a:endParaRPr lang="en-US"/>
          </a:p>
        </p:txBody>
      </p:sp>
    </p:spTree>
    <p:extLst>
      <p:ext uri="{BB962C8B-B14F-4D97-AF65-F5344CB8AC3E}">
        <p14:creationId xmlns:p14="http://schemas.microsoft.com/office/powerpoint/2010/main" val="3790162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A41581-2F93-4A8A-BC64-3CDB8401A1A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778CBF-565E-4622-AA8B-213B5F8B7B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078E79-1651-4BCC-9410-98ED1A74839B}"/>
              </a:ext>
            </a:extLst>
          </p:cNvPr>
          <p:cNvSpPr>
            <a:spLocks noGrp="1"/>
          </p:cNvSpPr>
          <p:nvPr>
            <p:ph type="dt" sz="half" idx="10"/>
          </p:nvPr>
        </p:nvSpPr>
        <p:spPr/>
        <p:txBody>
          <a:bodyPr/>
          <a:lstStyle/>
          <a:p>
            <a:fld id="{B23009AA-DE19-44DD-A8D5-719172C56C21}" type="datetimeFigureOut">
              <a:rPr lang="en-US" smtClean="0"/>
              <a:t>2/20/2021</a:t>
            </a:fld>
            <a:endParaRPr lang="en-US"/>
          </a:p>
        </p:txBody>
      </p:sp>
      <p:sp>
        <p:nvSpPr>
          <p:cNvPr id="5" name="Footer Placeholder 4">
            <a:extLst>
              <a:ext uri="{FF2B5EF4-FFF2-40B4-BE49-F238E27FC236}">
                <a16:creationId xmlns:a16="http://schemas.microsoft.com/office/drawing/2014/main" id="{ABDF4F38-B1F5-4567-987C-08FE84BE80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1CBFC4-40D3-4B9D-A77D-D41FE9228A96}"/>
              </a:ext>
            </a:extLst>
          </p:cNvPr>
          <p:cNvSpPr>
            <a:spLocks noGrp="1"/>
          </p:cNvSpPr>
          <p:nvPr>
            <p:ph type="sldNum" sz="quarter" idx="12"/>
          </p:nvPr>
        </p:nvSpPr>
        <p:spPr/>
        <p:txBody>
          <a:bodyPr/>
          <a:lstStyle/>
          <a:p>
            <a:fld id="{3CCB8D41-A620-41DE-87EE-392B96667B01}" type="slidenum">
              <a:rPr lang="en-US" smtClean="0"/>
              <a:t>‹#›</a:t>
            </a:fld>
            <a:endParaRPr lang="en-US"/>
          </a:p>
        </p:txBody>
      </p:sp>
    </p:spTree>
    <p:extLst>
      <p:ext uri="{BB962C8B-B14F-4D97-AF65-F5344CB8AC3E}">
        <p14:creationId xmlns:p14="http://schemas.microsoft.com/office/powerpoint/2010/main" val="688521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mp; Subtitl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F4E7B2E-F82B-4541-BA59-5BD833D1AAA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itle 1">
            <a:extLst>
              <a:ext uri="{FF2B5EF4-FFF2-40B4-BE49-F238E27FC236}">
                <a16:creationId xmlns:a16="http://schemas.microsoft.com/office/drawing/2014/main" id="{B853F3E0-7DE4-D54C-A695-5DF3FAB7ABC0}"/>
              </a:ext>
            </a:extLst>
          </p:cNvPr>
          <p:cNvSpPr>
            <a:spLocks noGrp="1"/>
          </p:cNvSpPr>
          <p:nvPr>
            <p:ph type="title"/>
          </p:nvPr>
        </p:nvSpPr>
        <p:spPr>
          <a:xfrm>
            <a:off x="609600" y="274639"/>
            <a:ext cx="10972800" cy="1143000"/>
          </a:xfrm>
        </p:spPr>
        <p:txBody>
          <a:bodyPr/>
          <a:lstStyle/>
          <a:p>
            <a:r>
              <a:rPr lang="en-US"/>
              <a:t>Click to edit Master title style</a:t>
            </a:r>
          </a:p>
        </p:txBody>
      </p:sp>
      <p:sp>
        <p:nvSpPr>
          <p:cNvPr id="5" name="Content Placeholder 2">
            <a:extLst>
              <a:ext uri="{FF2B5EF4-FFF2-40B4-BE49-F238E27FC236}">
                <a16:creationId xmlns:a16="http://schemas.microsoft.com/office/drawing/2014/main" id="{DD7C4973-BBD1-5746-880C-0FA455281CD3}"/>
              </a:ext>
            </a:extLst>
          </p:cNvPr>
          <p:cNvSpPr>
            <a:spLocks noGrp="1"/>
          </p:cNvSpPr>
          <p:nvPr>
            <p:ph idx="1"/>
          </p:nvPr>
        </p:nvSpPr>
        <p:spPr>
          <a:xfrm>
            <a:off x="609600" y="1600201"/>
            <a:ext cx="10972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680081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찬양대 - 가사만">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275C34D-DBF9-C042-9D16-DD5471FF9AA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2500" b="12500"/>
          <a:stretch/>
        </p:blipFill>
        <p:spPr>
          <a:xfrm>
            <a:off x="1" y="0"/>
            <a:ext cx="12192000" cy="6858000"/>
          </a:xfrm>
          <a:prstGeom prst="rect">
            <a:avLst/>
          </a:prstGeom>
        </p:spPr>
      </p:pic>
      <p:sp>
        <p:nvSpPr>
          <p:cNvPr id="6" name="Content Placeholder 5">
            <a:extLst>
              <a:ext uri="{FF2B5EF4-FFF2-40B4-BE49-F238E27FC236}">
                <a16:creationId xmlns:a16="http://schemas.microsoft.com/office/drawing/2014/main" id="{BB1B40B9-E402-444B-928C-E8CE11D8FD9B}"/>
              </a:ext>
            </a:extLst>
          </p:cNvPr>
          <p:cNvSpPr>
            <a:spLocks noGrp="1"/>
          </p:cNvSpPr>
          <p:nvPr>
            <p:ph sz="quarter" idx="10"/>
          </p:nvPr>
        </p:nvSpPr>
        <p:spPr>
          <a:xfrm>
            <a:off x="838201" y="365126"/>
            <a:ext cx="10515600" cy="6122988"/>
          </a:xfrm>
        </p:spPr>
        <p:txBody>
          <a:bodyPr/>
          <a:lstStyle>
            <a:lvl1pPr marL="0" indent="0">
              <a:buNone/>
              <a:defRPr/>
            </a:lvl1pPr>
            <a:lvl2pPr marL="457015" indent="0">
              <a:buNone/>
              <a:defRPr/>
            </a:lvl2pPr>
            <a:lvl3pPr marL="914030" indent="0">
              <a:buNone/>
              <a:defRPr/>
            </a:lvl3pPr>
            <a:lvl4pPr marL="1371047" indent="0">
              <a:buNone/>
              <a:defRPr/>
            </a:lvl4pPr>
            <a:lvl5pPr marL="1828062"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164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90B4C-F9D6-4F36-9C43-1BD01B8318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AA6676-C6A6-4F96-941B-053763EE22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946727-9758-4DD3-B560-F5DF57E293F0}"/>
              </a:ext>
            </a:extLst>
          </p:cNvPr>
          <p:cNvSpPr>
            <a:spLocks noGrp="1"/>
          </p:cNvSpPr>
          <p:nvPr>
            <p:ph type="dt" sz="half" idx="10"/>
          </p:nvPr>
        </p:nvSpPr>
        <p:spPr/>
        <p:txBody>
          <a:bodyPr/>
          <a:lstStyle/>
          <a:p>
            <a:fld id="{B23009AA-DE19-44DD-A8D5-719172C56C21}" type="datetimeFigureOut">
              <a:rPr lang="en-US" smtClean="0"/>
              <a:t>2/20/2021</a:t>
            </a:fld>
            <a:endParaRPr lang="en-US"/>
          </a:p>
        </p:txBody>
      </p:sp>
      <p:sp>
        <p:nvSpPr>
          <p:cNvPr id="5" name="Footer Placeholder 4">
            <a:extLst>
              <a:ext uri="{FF2B5EF4-FFF2-40B4-BE49-F238E27FC236}">
                <a16:creationId xmlns:a16="http://schemas.microsoft.com/office/drawing/2014/main" id="{535947F2-D402-480F-A8C3-2D495F20CC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D9701C-A46D-46E4-A660-D62D1ECCC395}"/>
              </a:ext>
            </a:extLst>
          </p:cNvPr>
          <p:cNvSpPr>
            <a:spLocks noGrp="1"/>
          </p:cNvSpPr>
          <p:nvPr>
            <p:ph type="sldNum" sz="quarter" idx="12"/>
          </p:nvPr>
        </p:nvSpPr>
        <p:spPr/>
        <p:txBody>
          <a:bodyPr/>
          <a:lstStyle/>
          <a:p>
            <a:fld id="{3CCB8D41-A620-41DE-87EE-392B96667B01}" type="slidenum">
              <a:rPr lang="en-US" smtClean="0"/>
              <a:t>‹#›</a:t>
            </a:fld>
            <a:endParaRPr lang="en-US"/>
          </a:p>
        </p:txBody>
      </p:sp>
    </p:spTree>
    <p:extLst>
      <p:ext uri="{BB962C8B-B14F-4D97-AF65-F5344CB8AC3E}">
        <p14:creationId xmlns:p14="http://schemas.microsoft.com/office/powerpoint/2010/main" val="1344742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FDA1E-FABF-49D0-937E-E100120DE9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A9E491-B312-41F1-AA3A-5AF1C12832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4CF20C-88B9-4660-9569-56BA2424B14B}"/>
              </a:ext>
            </a:extLst>
          </p:cNvPr>
          <p:cNvSpPr>
            <a:spLocks noGrp="1"/>
          </p:cNvSpPr>
          <p:nvPr>
            <p:ph type="dt" sz="half" idx="10"/>
          </p:nvPr>
        </p:nvSpPr>
        <p:spPr/>
        <p:txBody>
          <a:bodyPr/>
          <a:lstStyle/>
          <a:p>
            <a:fld id="{B23009AA-DE19-44DD-A8D5-719172C56C21}" type="datetimeFigureOut">
              <a:rPr lang="en-US" smtClean="0"/>
              <a:t>2/20/2021</a:t>
            </a:fld>
            <a:endParaRPr lang="en-US"/>
          </a:p>
        </p:txBody>
      </p:sp>
      <p:sp>
        <p:nvSpPr>
          <p:cNvPr id="5" name="Footer Placeholder 4">
            <a:extLst>
              <a:ext uri="{FF2B5EF4-FFF2-40B4-BE49-F238E27FC236}">
                <a16:creationId xmlns:a16="http://schemas.microsoft.com/office/drawing/2014/main" id="{DB1F6C76-EEE9-4438-A7DD-EFBA1C491B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92D900-FA64-4595-A8E7-6F7A0BB25762}"/>
              </a:ext>
            </a:extLst>
          </p:cNvPr>
          <p:cNvSpPr>
            <a:spLocks noGrp="1"/>
          </p:cNvSpPr>
          <p:nvPr>
            <p:ph type="sldNum" sz="quarter" idx="12"/>
          </p:nvPr>
        </p:nvSpPr>
        <p:spPr/>
        <p:txBody>
          <a:bodyPr/>
          <a:lstStyle/>
          <a:p>
            <a:fld id="{3CCB8D41-A620-41DE-87EE-392B96667B01}" type="slidenum">
              <a:rPr lang="en-US" smtClean="0"/>
              <a:t>‹#›</a:t>
            </a:fld>
            <a:endParaRPr lang="en-US"/>
          </a:p>
        </p:txBody>
      </p:sp>
    </p:spTree>
    <p:extLst>
      <p:ext uri="{BB962C8B-B14F-4D97-AF65-F5344CB8AC3E}">
        <p14:creationId xmlns:p14="http://schemas.microsoft.com/office/powerpoint/2010/main" val="1511536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43ABE-83E1-4686-96B1-4906200D60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97C6B1-8A01-4410-8513-06B6256D41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D205CE0-B506-4B2A-A497-B6AF83995C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01B8618-3EDE-4F92-9DDA-D0C1A5D2301D}"/>
              </a:ext>
            </a:extLst>
          </p:cNvPr>
          <p:cNvSpPr>
            <a:spLocks noGrp="1"/>
          </p:cNvSpPr>
          <p:nvPr>
            <p:ph type="dt" sz="half" idx="10"/>
          </p:nvPr>
        </p:nvSpPr>
        <p:spPr/>
        <p:txBody>
          <a:bodyPr/>
          <a:lstStyle/>
          <a:p>
            <a:fld id="{B23009AA-DE19-44DD-A8D5-719172C56C21}" type="datetimeFigureOut">
              <a:rPr lang="en-US" smtClean="0"/>
              <a:t>2/20/2021</a:t>
            </a:fld>
            <a:endParaRPr lang="en-US"/>
          </a:p>
        </p:txBody>
      </p:sp>
      <p:sp>
        <p:nvSpPr>
          <p:cNvPr id="6" name="Footer Placeholder 5">
            <a:extLst>
              <a:ext uri="{FF2B5EF4-FFF2-40B4-BE49-F238E27FC236}">
                <a16:creationId xmlns:a16="http://schemas.microsoft.com/office/drawing/2014/main" id="{684F2D87-2D76-4B08-BAAC-00277C02FE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70A46D-7A86-4A12-962D-B850F78D34FF}"/>
              </a:ext>
            </a:extLst>
          </p:cNvPr>
          <p:cNvSpPr>
            <a:spLocks noGrp="1"/>
          </p:cNvSpPr>
          <p:nvPr>
            <p:ph type="sldNum" sz="quarter" idx="12"/>
          </p:nvPr>
        </p:nvSpPr>
        <p:spPr/>
        <p:txBody>
          <a:bodyPr/>
          <a:lstStyle/>
          <a:p>
            <a:fld id="{3CCB8D41-A620-41DE-87EE-392B96667B01}" type="slidenum">
              <a:rPr lang="en-US" smtClean="0"/>
              <a:t>‹#›</a:t>
            </a:fld>
            <a:endParaRPr lang="en-US"/>
          </a:p>
        </p:txBody>
      </p:sp>
    </p:spTree>
    <p:extLst>
      <p:ext uri="{BB962C8B-B14F-4D97-AF65-F5344CB8AC3E}">
        <p14:creationId xmlns:p14="http://schemas.microsoft.com/office/powerpoint/2010/main" val="4462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F130F-1168-4FE4-A1C5-1E3AAB9D34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3CFDF6-FC09-40F1-8E9B-91CE90DA2D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448105-61A4-4219-BC8D-A2516AD20E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1D92A44-5346-41CB-AAEF-5CBA431924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4722B4-8C67-4951-ABA5-86E8045DAE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5AEA13-928F-40E5-A879-E6D851053A19}"/>
              </a:ext>
            </a:extLst>
          </p:cNvPr>
          <p:cNvSpPr>
            <a:spLocks noGrp="1"/>
          </p:cNvSpPr>
          <p:nvPr>
            <p:ph type="dt" sz="half" idx="10"/>
          </p:nvPr>
        </p:nvSpPr>
        <p:spPr/>
        <p:txBody>
          <a:bodyPr/>
          <a:lstStyle/>
          <a:p>
            <a:fld id="{B23009AA-DE19-44DD-A8D5-719172C56C21}" type="datetimeFigureOut">
              <a:rPr lang="en-US" smtClean="0"/>
              <a:t>2/20/2021</a:t>
            </a:fld>
            <a:endParaRPr lang="en-US"/>
          </a:p>
        </p:txBody>
      </p:sp>
      <p:sp>
        <p:nvSpPr>
          <p:cNvPr id="8" name="Footer Placeholder 7">
            <a:extLst>
              <a:ext uri="{FF2B5EF4-FFF2-40B4-BE49-F238E27FC236}">
                <a16:creationId xmlns:a16="http://schemas.microsoft.com/office/drawing/2014/main" id="{AB246737-7E75-430D-AAAB-E3D1F011C60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73C4811-1DE7-4ED7-BD59-3A27A642D5B5}"/>
              </a:ext>
            </a:extLst>
          </p:cNvPr>
          <p:cNvSpPr>
            <a:spLocks noGrp="1"/>
          </p:cNvSpPr>
          <p:nvPr>
            <p:ph type="sldNum" sz="quarter" idx="12"/>
          </p:nvPr>
        </p:nvSpPr>
        <p:spPr/>
        <p:txBody>
          <a:bodyPr/>
          <a:lstStyle/>
          <a:p>
            <a:fld id="{3CCB8D41-A620-41DE-87EE-392B96667B01}" type="slidenum">
              <a:rPr lang="en-US" smtClean="0"/>
              <a:t>‹#›</a:t>
            </a:fld>
            <a:endParaRPr lang="en-US"/>
          </a:p>
        </p:txBody>
      </p:sp>
    </p:spTree>
    <p:extLst>
      <p:ext uri="{BB962C8B-B14F-4D97-AF65-F5344CB8AC3E}">
        <p14:creationId xmlns:p14="http://schemas.microsoft.com/office/powerpoint/2010/main" val="370149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F1FDF-CF79-4FE8-9F27-910F0CB4BB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AAB000-A660-4C85-A0DF-E6EA52E676F0}"/>
              </a:ext>
            </a:extLst>
          </p:cNvPr>
          <p:cNvSpPr>
            <a:spLocks noGrp="1"/>
          </p:cNvSpPr>
          <p:nvPr>
            <p:ph type="dt" sz="half" idx="10"/>
          </p:nvPr>
        </p:nvSpPr>
        <p:spPr/>
        <p:txBody>
          <a:bodyPr/>
          <a:lstStyle/>
          <a:p>
            <a:fld id="{B23009AA-DE19-44DD-A8D5-719172C56C21}" type="datetimeFigureOut">
              <a:rPr lang="en-US" smtClean="0"/>
              <a:t>2/20/2021</a:t>
            </a:fld>
            <a:endParaRPr lang="en-US"/>
          </a:p>
        </p:txBody>
      </p:sp>
      <p:sp>
        <p:nvSpPr>
          <p:cNvPr id="4" name="Footer Placeholder 3">
            <a:extLst>
              <a:ext uri="{FF2B5EF4-FFF2-40B4-BE49-F238E27FC236}">
                <a16:creationId xmlns:a16="http://schemas.microsoft.com/office/drawing/2014/main" id="{325326BC-DE0E-4FDA-9E1E-81DB346B77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B4E7AA-3C3F-4438-AA94-A853749C60FE}"/>
              </a:ext>
            </a:extLst>
          </p:cNvPr>
          <p:cNvSpPr>
            <a:spLocks noGrp="1"/>
          </p:cNvSpPr>
          <p:nvPr>
            <p:ph type="sldNum" sz="quarter" idx="12"/>
          </p:nvPr>
        </p:nvSpPr>
        <p:spPr/>
        <p:txBody>
          <a:bodyPr/>
          <a:lstStyle/>
          <a:p>
            <a:fld id="{3CCB8D41-A620-41DE-87EE-392B96667B01}" type="slidenum">
              <a:rPr lang="en-US" smtClean="0"/>
              <a:t>‹#›</a:t>
            </a:fld>
            <a:endParaRPr lang="en-US"/>
          </a:p>
        </p:txBody>
      </p:sp>
    </p:spTree>
    <p:extLst>
      <p:ext uri="{BB962C8B-B14F-4D97-AF65-F5344CB8AC3E}">
        <p14:creationId xmlns:p14="http://schemas.microsoft.com/office/powerpoint/2010/main" val="3293382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215D8B-FFE9-4E04-9DDA-42675950A750}"/>
              </a:ext>
            </a:extLst>
          </p:cNvPr>
          <p:cNvSpPr>
            <a:spLocks noGrp="1"/>
          </p:cNvSpPr>
          <p:nvPr>
            <p:ph type="dt" sz="half" idx="10"/>
          </p:nvPr>
        </p:nvSpPr>
        <p:spPr/>
        <p:txBody>
          <a:bodyPr/>
          <a:lstStyle/>
          <a:p>
            <a:fld id="{B23009AA-DE19-44DD-A8D5-719172C56C21}" type="datetimeFigureOut">
              <a:rPr lang="en-US" smtClean="0"/>
              <a:t>2/20/2021</a:t>
            </a:fld>
            <a:endParaRPr lang="en-US"/>
          </a:p>
        </p:txBody>
      </p:sp>
      <p:sp>
        <p:nvSpPr>
          <p:cNvPr id="3" name="Footer Placeholder 2">
            <a:extLst>
              <a:ext uri="{FF2B5EF4-FFF2-40B4-BE49-F238E27FC236}">
                <a16:creationId xmlns:a16="http://schemas.microsoft.com/office/drawing/2014/main" id="{D8066F81-EA96-49B2-8467-F31BBC0DEAA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BB1B43-0E42-4539-9D7F-F08C4C8B1C34}"/>
              </a:ext>
            </a:extLst>
          </p:cNvPr>
          <p:cNvSpPr>
            <a:spLocks noGrp="1"/>
          </p:cNvSpPr>
          <p:nvPr>
            <p:ph type="sldNum" sz="quarter" idx="12"/>
          </p:nvPr>
        </p:nvSpPr>
        <p:spPr/>
        <p:txBody>
          <a:bodyPr/>
          <a:lstStyle/>
          <a:p>
            <a:fld id="{3CCB8D41-A620-41DE-87EE-392B96667B01}" type="slidenum">
              <a:rPr lang="en-US" smtClean="0"/>
              <a:t>‹#›</a:t>
            </a:fld>
            <a:endParaRPr lang="en-US"/>
          </a:p>
        </p:txBody>
      </p:sp>
    </p:spTree>
    <p:extLst>
      <p:ext uri="{BB962C8B-B14F-4D97-AF65-F5344CB8AC3E}">
        <p14:creationId xmlns:p14="http://schemas.microsoft.com/office/powerpoint/2010/main" val="142992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79948-8D54-43FE-89C6-083629AF59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79E5C2-4F6D-4443-A549-6EFF070C66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77EC7E-DA0A-48F0-A885-18C3B87463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D7D8D9-C2F1-4050-9983-C8F3BF91B801}"/>
              </a:ext>
            </a:extLst>
          </p:cNvPr>
          <p:cNvSpPr>
            <a:spLocks noGrp="1"/>
          </p:cNvSpPr>
          <p:nvPr>
            <p:ph type="dt" sz="half" idx="10"/>
          </p:nvPr>
        </p:nvSpPr>
        <p:spPr/>
        <p:txBody>
          <a:bodyPr/>
          <a:lstStyle/>
          <a:p>
            <a:fld id="{B23009AA-DE19-44DD-A8D5-719172C56C21}" type="datetimeFigureOut">
              <a:rPr lang="en-US" smtClean="0"/>
              <a:t>2/20/2021</a:t>
            </a:fld>
            <a:endParaRPr lang="en-US"/>
          </a:p>
        </p:txBody>
      </p:sp>
      <p:sp>
        <p:nvSpPr>
          <p:cNvPr id="6" name="Footer Placeholder 5">
            <a:extLst>
              <a:ext uri="{FF2B5EF4-FFF2-40B4-BE49-F238E27FC236}">
                <a16:creationId xmlns:a16="http://schemas.microsoft.com/office/drawing/2014/main" id="{73E7F570-C8B3-4A48-B4F8-7CDF9350CB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130BC2-09A9-48DF-8D08-18FF2BFC4F4B}"/>
              </a:ext>
            </a:extLst>
          </p:cNvPr>
          <p:cNvSpPr>
            <a:spLocks noGrp="1"/>
          </p:cNvSpPr>
          <p:nvPr>
            <p:ph type="sldNum" sz="quarter" idx="12"/>
          </p:nvPr>
        </p:nvSpPr>
        <p:spPr/>
        <p:txBody>
          <a:bodyPr/>
          <a:lstStyle/>
          <a:p>
            <a:fld id="{3CCB8D41-A620-41DE-87EE-392B96667B01}" type="slidenum">
              <a:rPr lang="en-US" smtClean="0"/>
              <a:t>‹#›</a:t>
            </a:fld>
            <a:endParaRPr lang="en-US"/>
          </a:p>
        </p:txBody>
      </p:sp>
    </p:spTree>
    <p:extLst>
      <p:ext uri="{BB962C8B-B14F-4D97-AF65-F5344CB8AC3E}">
        <p14:creationId xmlns:p14="http://schemas.microsoft.com/office/powerpoint/2010/main" val="220443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53F7C-3687-4FE0-8D73-9E461C8ED8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55797A-2BCF-4D3D-931E-0E54BEC646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D55C81-970D-45EC-95D4-3E47464DA3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3AE242-C71A-49F4-9249-8C07B187AAA4}"/>
              </a:ext>
            </a:extLst>
          </p:cNvPr>
          <p:cNvSpPr>
            <a:spLocks noGrp="1"/>
          </p:cNvSpPr>
          <p:nvPr>
            <p:ph type="dt" sz="half" idx="10"/>
          </p:nvPr>
        </p:nvSpPr>
        <p:spPr/>
        <p:txBody>
          <a:bodyPr/>
          <a:lstStyle/>
          <a:p>
            <a:fld id="{B23009AA-DE19-44DD-A8D5-719172C56C21}" type="datetimeFigureOut">
              <a:rPr lang="en-US" smtClean="0"/>
              <a:t>2/20/2021</a:t>
            </a:fld>
            <a:endParaRPr lang="en-US"/>
          </a:p>
        </p:txBody>
      </p:sp>
      <p:sp>
        <p:nvSpPr>
          <p:cNvPr id="6" name="Footer Placeholder 5">
            <a:extLst>
              <a:ext uri="{FF2B5EF4-FFF2-40B4-BE49-F238E27FC236}">
                <a16:creationId xmlns:a16="http://schemas.microsoft.com/office/drawing/2014/main" id="{7492E21D-0179-4FBF-9E6B-5C73E0F258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5E08A6-39FC-4576-B027-D5D8AC2A1B91}"/>
              </a:ext>
            </a:extLst>
          </p:cNvPr>
          <p:cNvSpPr>
            <a:spLocks noGrp="1"/>
          </p:cNvSpPr>
          <p:nvPr>
            <p:ph type="sldNum" sz="quarter" idx="12"/>
          </p:nvPr>
        </p:nvSpPr>
        <p:spPr/>
        <p:txBody>
          <a:bodyPr/>
          <a:lstStyle/>
          <a:p>
            <a:fld id="{3CCB8D41-A620-41DE-87EE-392B96667B01}" type="slidenum">
              <a:rPr lang="en-US" smtClean="0"/>
              <a:t>‹#›</a:t>
            </a:fld>
            <a:endParaRPr lang="en-US"/>
          </a:p>
        </p:txBody>
      </p:sp>
    </p:spTree>
    <p:extLst>
      <p:ext uri="{BB962C8B-B14F-4D97-AF65-F5344CB8AC3E}">
        <p14:creationId xmlns:p14="http://schemas.microsoft.com/office/powerpoint/2010/main" val="1734277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453438-413F-4B01-95CB-5D9DA0D35D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017AFED-3FF6-48B3-94AD-85FFA89020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F5F249-1453-45B0-B602-2552BF8C9F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3009AA-DE19-44DD-A8D5-719172C56C21}" type="datetimeFigureOut">
              <a:rPr lang="en-US" smtClean="0"/>
              <a:t>2/20/2021</a:t>
            </a:fld>
            <a:endParaRPr lang="en-US"/>
          </a:p>
        </p:txBody>
      </p:sp>
      <p:sp>
        <p:nvSpPr>
          <p:cNvPr id="5" name="Footer Placeholder 4">
            <a:extLst>
              <a:ext uri="{FF2B5EF4-FFF2-40B4-BE49-F238E27FC236}">
                <a16:creationId xmlns:a16="http://schemas.microsoft.com/office/drawing/2014/main" id="{F3C8399C-5738-4A6B-9FF7-6BF364B9DC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8224960-BCE4-44B4-BFD4-D24778BE1E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B8D41-A620-41DE-87EE-392B96667B01}" type="slidenum">
              <a:rPr lang="en-US" smtClean="0"/>
              <a:t>‹#›</a:t>
            </a:fld>
            <a:endParaRPr lang="en-US"/>
          </a:p>
        </p:txBody>
      </p:sp>
    </p:spTree>
    <p:extLst>
      <p:ext uri="{BB962C8B-B14F-4D97-AF65-F5344CB8AC3E}">
        <p14:creationId xmlns:p14="http://schemas.microsoft.com/office/powerpoint/2010/main" val="2680809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www.nysekwang.org/"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751C3F-0E26-47DC-B5CA-77D59AA9AB63}"/>
              </a:ext>
            </a:extLst>
          </p:cNvPr>
          <p:cNvSpPr>
            <a:spLocks noGrp="1"/>
          </p:cNvSpPr>
          <p:nvPr>
            <p:ph type="title"/>
          </p:nvPr>
        </p:nvSpPr>
        <p:spPr>
          <a:xfrm>
            <a:off x="838200" y="850905"/>
            <a:ext cx="10515600" cy="1325563"/>
          </a:xfrm>
        </p:spPr>
        <p:txBody>
          <a:bodyPr/>
          <a:lstStyle/>
          <a:p>
            <a:pPr algn="ctr"/>
            <a:r>
              <a:rPr lang="en-US" b="1" dirty="0" err="1"/>
              <a:t>Sekwang</a:t>
            </a:r>
            <a:r>
              <a:rPr lang="en-US" b="1" dirty="0"/>
              <a:t> Church - Sunday Worship</a:t>
            </a:r>
          </a:p>
        </p:txBody>
      </p:sp>
      <p:sp>
        <p:nvSpPr>
          <p:cNvPr id="5" name="Content Placeholder 4">
            <a:extLst>
              <a:ext uri="{FF2B5EF4-FFF2-40B4-BE49-F238E27FC236}">
                <a16:creationId xmlns:a16="http://schemas.microsoft.com/office/drawing/2014/main" id="{E837CB43-DA95-4000-A730-A892E22F5158}"/>
              </a:ext>
            </a:extLst>
          </p:cNvPr>
          <p:cNvSpPr>
            <a:spLocks noGrp="1"/>
          </p:cNvSpPr>
          <p:nvPr>
            <p:ph idx="1"/>
          </p:nvPr>
        </p:nvSpPr>
        <p:spPr>
          <a:xfrm>
            <a:off x="838200" y="3150407"/>
            <a:ext cx="10515600" cy="3026569"/>
          </a:xfrm>
        </p:spPr>
        <p:txBody>
          <a:bodyPr/>
          <a:lstStyle/>
          <a:p>
            <a:pPr marL="0" indent="0" algn="ctr">
              <a:buNone/>
            </a:pPr>
            <a:r>
              <a:rPr lang="en-US" dirty="0"/>
              <a:t>12:00 p.m.</a:t>
            </a:r>
          </a:p>
          <a:p>
            <a:pPr marL="0" indent="0" algn="ctr">
              <a:buNone/>
            </a:pPr>
            <a:r>
              <a:rPr lang="en-US" dirty="0"/>
              <a:t>2/21/2021</a:t>
            </a:r>
          </a:p>
          <a:p>
            <a:pPr marL="0" indent="0" algn="ctr">
              <a:buNone/>
            </a:pPr>
            <a:endParaRPr lang="en-US" dirty="0"/>
          </a:p>
          <a:p>
            <a:pPr marL="0" indent="0" algn="ctr">
              <a:buNone/>
            </a:pPr>
            <a:r>
              <a:rPr lang="en-US" dirty="0"/>
              <a:t>www.NYSeKwang.org</a:t>
            </a:r>
          </a:p>
        </p:txBody>
      </p:sp>
    </p:spTree>
    <p:extLst>
      <p:ext uri="{BB962C8B-B14F-4D97-AF65-F5344CB8AC3E}">
        <p14:creationId xmlns:p14="http://schemas.microsoft.com/office/powerpoint/2010/main" val="3069630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AD792-B705-494C-9456-F604841F95C4}"/>
              </a:ext>
            </a:extLst>
          </p:cNvPr>
          <p:cNvSpPr>
            <a:spLocks noGrp="1"/>
          </p:cNvSpPr>
          <p:nvPr>
            <p:ph type="title"/>
          </p:nvPr>
        </p:nvSpPr>
        <p:spPr/>
        <p:txBody>
          <a:bodyPr/>
          <a:lstStyle/>
          <a:p>
            <a:pPr algn="ctr"/>
            <a:r>
              <a:rPr lang="en-US" u="sng" dirty="0"/>
              <a:t>Praise</a:t>
            </a:r>
          </a:p>
        </p:txBody>
      </p:sp>
      <p:sp>
        <p:nvSpPr>
          <p:cNvPr id="3" name="Content Placeholder 2">
            <a:extLst>
              <a:ext uri="{FF2B5EF4-FFF2-40B4-BE49-F238E27FC236}">
                <a16:creationId xmlns:a16="http://schemas.microsoft.com/office/drawing/2014/main" id="{9091E6FB-8D0B-4720-9B3D-04FB7BAFD6E7}"/>
              </a:ext>
            </a:extLst>
          </p:cNvPr>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1188566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Yet Not I But Through Christ In Me</a:t>
            </a:r>
          </a:p>
        </p:txBody>
      </p:sp>
      <p:sp>
        <p:nvSpPr>
          <p:cNvPr id="3" name="Content Placeholder 2"/>
          <p:cNvSpPr>
            <a:spLocks noGrp="1"/>
          </p:cNvSpPr>
          <p:nvPr>
            <p:ph idx="1"/>
          </p:nvPr>
        </p:nvSpPr>
        <p:spPr>
          <a:xfrm>
            <a:off x="0" y="1256145"/>
            <a:ext cx="12192000" cy="5119255"/>
          </a:xfrm>
        </p:spPr>
        <p:txBody>
          <a:bodyPr>
            <a:normAutofit/>
          </a:bodyPr>
          <a:lstStyle/>
          <a:p>
            <a:pPr algn="ctr">
              <a:buNone/>
            </a:pPr>
            <a:r>
              <a:rPr lang="en-US" sz="4000" b="1" dirty="0"/>
              <a:t>What gift of grace is Jesus my Redeemer</a:t>
            </a:r>
          </a:p>
          <a:p>
            <a:pPr algn="ctr">
              <a:buNone/>
            </a:pPr>
            <a:r>
              <a:rPr lang="en-US" sz="4000" b="1" dirty="0"/>
              <a:t>There is no more for heaven now to give</a:t>
            </a:r>
          </a:p>
          <a:p>
            <a:pPr algn="ctr">
              <a:buNone/>
            </a:pPr>
            <a:r>
              <a:rPr lang="en-US" sz="4000" b="1" dirty="0"/>
              <a:t>He is my joy, my righteousness, and freedom</a:t>
            </a:r>
          </a:p>
          <a:p>
            <a:pPr algn="ctr">
              <a:buNone/>
            </a:pPr>
            <a:r>
              <a:rPr lang="en-US" sz="4000" b="1" dirty="0"/>
              <a:t>My steadfast love, my deep and boundless peace</a:t>
            </a:r>
          </a:p>
        </p:txBody>
      </p:sp>
    </p:spTree>
    <p:extLst>
      <p:ext uri="{BB962C8B-B14F-4D97-AF65-F5344CB8AC3E}">
        <p14:creationId xmlns:p14="http://schemas.microsoft.com/office/powerpoint/2010/main" val="3404309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177800"/>
            <a:ext cx="12192000" cy="6502400"/>
          </a:xfrm>
        </p:spPr>
        <p:txBody>
          <a:bodyPr>
            <a:normAutofit/>
          </a:bodyPr>
          <a:lstStyle/>
          <a:p>
            <a:pPr algn="ctr"/>
            <a:endParaRPr lang="en-US" sz="4000" b="1" dirty="0"/>
          </a:p>
          <a:p>
            <a:pPr algn="ctr">
              <a:buNone/>
            </a:pPr>
            <a:r>
              <a:rPr lang="en-US" sz="4000" b="1" dirty="0"/>
              <a:t>To this I hold, my hope is only Jesus</a:t>
            </a:r>
          </a:p>
          <a:p>
            <a:pPr algn="ctr">
              <a:buNone/>
            </a:pPr>
            <a:r>
              <a:rPr lang="en-US" sz="4000" b="1" dirty="0"/>
              <a:t>For my life is wholly bound to His</a:t>
            </a:r>
          </a:p>
          <a:p>
            <a:pPr algn="ctr">
              <a:buNone/>
            </a:pPr>
            <a:r>
              <a:rPr lang="en-US" sz="4000" b="1" dirty="0"/>
              <a:t>Oh how strange and divine, I can sing: all is mine</a:t>
            </a:r>
          </a:p>
          <a:p>
            <a:pPr algn="ctr">
              <a:buNone/>
            </a:pPr>
            <a:r>
              <a:rPr lang="en-US" sz="4000" b="1" dirty="0"/>
              <a:t>Yet not I, but through Christ in me</a:t>
            </a:r>
          </a:p>
        </p:txBody>
      </p:sp>
    </p:spTree>
    <p:extLst>
      <p:ext uri="{BB962C8B-B14F-4D97-AF65-F5344CB8AC3E}">
        <p14:creationId xmlns:p14="http://schemas.microsoft.com/office/powerpoint/2010/main" val="751989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177800"/>
            <a:ext cx="12192000" cy="6502400"/>
          </a:xfrm>
        </p:spPr>
        <p:txBody>
          <a:bodyPr>
            <a:normAutofit/>
          </a:bodyPr>
          <a:lstStyle/>
          <a:p>
            <a:pPr algn="ctr">
              <a:buNone/>
            </a:pPr>
            <a:endParaRPr lang="en-US" sz="4000" b="1" dirty="0"/>
          </a:p>
          <a:p>
            <a:pPr algn="ctr">
              <a:buNone/>
            </a:pPr>
            <a:r>
              <a:rPr lang="en-US" sz="4000" b="1" dirty="0"/>
              <a:t>The night is dark but I am not forsaken</a:t>
            </a:r>
          </a:p>
          <a:p>
            <a:pPr algn="ctr">
              <a:buNone/>
            </a:pPr>
            <a:r>
              <a:rPr lang="en-US" sz="4000" b="1" dirty="0"/>
              <a:t>For by my side, the Savior He will stay</a:t>
            </a:r>
          </a:p>
          <a:p>
            <a:pPr algn="ctr">
              <a:buNone/>
            </a:pPr>
            <a:r>
              <a:rPr lang="en-US" sz="4000" b="1" dirty="0"/>
              <a:t>I labor on in weakness and rejoicing</a:t>
            </a:r>
          </a:p>
          <a:p>
            <a:pPr algn="ctr">
              <a:buNone/>
            </a:pPr>
            <a:r>
              <a:rPr lang="en-US" sz="4000" b="1" dirty="0"/>
              <a:t>For in my need, His power is displayed</a:t>
            </a:r>
          </a:p>
        </p:txBody>
      </p:sp>
    </p:spTree>
    <p:extLst>
      <p:ext uri="{BB962C8B-B14F-4D97-AF65-F5344CB8AC3E}">
        <p14:creationId xmlns:p14="http://schemas.microsoft.com/office/powerpoint/2010/main" val="3899689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177800"/>
            <a:ext cx="12192000" cy="6502400"/>
          </a:xfrm>
        </p:spPr>
        <p:txBody>
          <a:bodyPr>
            <a:normAutofit/>
          </a:bodyPr>
          <a:lstStyle/>
          <a:p>
            <a:pPr algn="ctr"/>
            <a:endParaRPr lang="en-US" sz="4000" b="1" dirty="0"/>
          </a:p>
          <a:p>
            <a:pPr algn="ctr"/>
            <a:r>
              <a:rPr lang="en-US" sz="4000" b="1" dirty="0"/>
              <a:t>To this I hold, my Shepherd will defend me</a:t>
            </a:r>
          </a:p>
          <a:p>
            <a:pPr algn="ctr"/>
            <a:r>
              <a:rPr lang="en-US" sz="4000" b="1" dirty="0"/>
              <a:t>Through the deepest valley He will lead</a:t>
            </a:r>
          </a:p>
          <a:p>
            <a:pPr algn="ctr"/>
            <a:r>
              <a:rPr lang="en-US" sz="4000" b="1" dirty="0"/>
              <a:t>Oh the night has been won, and I shall overcome</a:t>
            </a:r>
          </a:p>
          <a:p>
            <a:pPr algn="ctr"/>
            <a:r>
              <a:rPr lang="en-US" sz="4000" b="1" dirty="0"/>
              <a:t>Yet not I, but through Christ in me</a:t>
            </a:r>
          </a:p>
        </p:txBody>
      </p:sp>
    </p:spTree>
    <p:extLst>
      <p:ext uri="{BB962C8B-B14F-4D97-AF65-F5344CB8AC3E}">
        <p14:creationId xmlns:p14="http://schemas.microsoft.com/office/powerpoint/2010/main" val="3931312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177800"/>
            <a:ext cx="12192000" cy="6502400"/>
          </a:xfrm>
        </p:spPr>
        <p:txBody>
          <a:bodyPr>
            <a:normAutofit/>
          </a:bodyPr>
          <a:lstStyle/>
          <a:p>
            <a:pPr algn="ctr"/>
            <a:endParaRPr lang="en-US" sz="4000" b="1" dirty="0"/>
          </a:p>
          <a:p>
            <a:pPr algn="ctr">
              <a:buNone/>
            </a:pPr>
            <a:r>
              <a:rPr lang="en-US" sz="4000" b="1" dirty="0"/>
              <a:t>No fate I dread, I know I am forgiven</a:t>
            </a:r>
          </a:p>
          <a:p>
            <a:pPr algn="ctr">
              <a:buNone/>
            </a:pPr>
            <a:r>
              <a:rPr lang="en-US" sz="4000" b="1" dirty="0"/>
              <a:t>The future sure, the price it has been paid</a:t>
            </a:r>
          </a:p>
          <a:p>
            <a:pPr algn="ctr">
              <a:buNone/>
            </a:pPr>
            <a:r>
              <a:rPr lang="en-US" sz="4000" b="1" dirty="0"/>
              <a:t>For Jesus bled and suffered for my pardon</a:t>
            </a:r>
          </a:p>
          <a:p>
            <a:pPr algn="ctr">
              <a:buNone/>
            </a:pPr>
            <a:r>
              <a:rPr lang="en-US" sz="4000" b="1" dirty="0"/>
              <a:t>And He was raised to overthrow the grave</a:t>
            </a:r>
          </a:p>
        </p:txBody>
      </p:sp>
    </p:spTree>
    <p:extLst>
      <p:ext uri="{BB962C8B-B14F-4D97-AF65-F5344CB8AC3E}">
        <p14:creationId xmlns:p14="http://schemas.microsoft.com/office/powerpoint/2010/main" val="920534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177800"/>
            <a:ext cx="12192000" cy="6502400"/>
          </a:xfrm>
        </p:spPr>
        <p:txBody>
          <a:bodyPr>
            <a:normAutofit/>
          </a:bodyPr>
          <a:lstStyle/>
          <a:p>
            <a:pPr algn="ctr"/>
            <a:endParaRPr lang="en-US" sz="4000" b="1" dirty="0"/>
          </a:p>
          <a:p>
            <a:pPr algn="ctr">
              <a:buNone/>
            </a:pPr>
            <a:r>
              <a:rPr lang="en-US" sz="4000" b="1" dirty="0"/>
              <a:t>To this I hold, my sin has been defeated</a:t>
            </a:r>
          </a:p>
          <a:p>
            <a:pPr algn="ctr">
              <a:buNone/>
            </a:pPr>
            <a:r>
              <a:rPr lang="en-US" sz="4000" b="1" dirty="0"/>
              <a:t>Jesus now and ever is my plea</a:t>
            </a:r>
          </a:p>
          <a:p>
            <a:pPr algn="ctr">
              <a:buNone/>
            </a:pPr>
            <a:r>
              <a:rPr lang="en-US" sz="4000" b="1" dirty="0"/>
              <a:t>Oh the chains are released, I can sing: I am free</a:t>
            </a:r>
          </a:p>
          <a:p>
            <a:pPr algn="ctr">
              <a:buNone/>
            </a:pPr>
            <a:r>
              <a:rPr lang="en-US" sz="4000" b="1" dirty="0"/>
              <a:t>Yet not I, but through Christ in me</a:t>
            </a:r>
          </a:p>
        </p:txBody>
      </p:sp>
    </p:spTree>
    <p:extLst>
      <p:ext uri="{BB962C8B-B14F-4D97-AF65-F5344CB8AC3E}">
        <p14:creationId xmlns:p14="http://schemas.microsoft.com/office/powerpoint/2010/main" val="3423664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177800"/>
            <a:ext cx="12192000" cy="6502400"/>
          </a:xfrm>
        </p:spPr>
        <p:txBody>
          <a:bodyPr>
            <a:normAutofit/>
          </a:bodyPr>
          <a:lstStyle/>
          <a:p>
            <a:pPr algn="ctr"/>
            <a:endParaRPr lang="en-US" sz="4000" b="1" dirty="0"/>
          </a:p>
          <a:p>
            <a:pPr algn="ctr">
              <a:buNone/>
            </a:pPr>
            <a:r>
              <a:rPr lang="en-US" sz="4000" b="1" dirty="0"/>
              <a:t>With every breath I long to follow Jesus</a:t>
            </a:r>
          </a:p>
          <a:p>
            <a:pPr algn="ctr">
              <a:buNone/>
            </a:pPr>
            <a:r>
              <a:rPr lang="en-US" sz="4000" b="1" dirty="0"/>
              <a:t>For He has said that He will bring me home</a:t>
            </a:r>
          </a:p>
          <a:p>
            <a:pPr algn="ctr">
              <a:buNone/>
            </a:pPr>
            <a:r>
              <a:rPr lang="en-US" sz="4000" b="1" dirty="0"/>
              <a:t>And day by day I know He will renew me</a:t>
            </a:r>
          </a:p>
          <a:p>
            <a:pPr algn="ctr">
              <a:buNone/>
            </a:pPr>
            <a:r>
              <a:rPr lang="en-US" sz="4000" b="1" dirty="0"/>
              <a:t>Until I stand with joy before the throne</a:t>
            </a:r>
          </a:p>
        </p:txBody>
      </p:sp>
    </p:spTree>
    <p:extLst>
      <p:ext uri="{BB962C8B-B14F-4D97-AF65-F5344CB8AC3E}">
        <p14:creationId xmlns:p14="http://schemas.microsoft.com/office/powerpoint/2010/main" val="1076246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177800"/>
            <a:ext cx="12192000" cy="6502400"/>
          </a:xfrm>
        </p:spPr>
        <p:txBody>
          <a:bodyPr>
            <a:normAutofit/>
          </a:bodyPr>
          <a:lstStyle/>
          <a:p>
            <a:pPr algn="ctr"/>
            <a:endParaRPr lang="en-US" sz="4000" b="1" dirty="0"/>
          </a:p>
          <a:p>
            <a:pPr algn="ctr">
              <a:buNone/>
            </a:pPr>
            <a:r>
              <a:rPr lang="en-US" sz="4000" b="1" dirty="0"/>
              <a:t>To this I hold, my hope is only Jesus</a:t>
            </a:r>
          </a:p>
          <a:p>
            <a:pPr algn="ctr">
              <a:buNone/>
            </a:pPr>
            <a:r>
              <a:rPr lang="en-US" sz="4000" b="1" dirty="0"/>
              <a:t>All the glory evermore to Him</a:t>
            </a:r>
          </a:p>
          <a:p>
            <a:pPr algn="ctr">
              <a:buNone/>
            </a:pPr>
            <a:r>
              <a:rPr lang="en-US" sz="4000" b="1" dirty="0"/>
              <a:t>When the race is complete, still my lips shall repeat</a:t>
            </a:r>
          </a:p>
          <a:p>
            <a:pPr algn="ctr">
              <a:buNone/>
            </a:pPr>
            <a:r>
              <a:rPr lang="en-US" sz="4000" b="1" dirty="0"/>
              <a:t>Yet not I, but through Christ in me</a:t>
            </a:r>
          </a:p>
        </p:txBody>
      </p:sp>
    </p:spTree>
    <p:extLst>
      <p:ext uri="{BB962C8B-B14F-4D97-AF65-F5344CB8AC3E}">
        <p14:creationId xmlns:p14="http://schemas.microsoft.com/office/powerpoint/2010/main" val="3195890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177800"/>
            <a:ext cx="12192000" cy="6502400"/>
          </a:xfrm>
        </p:spPr>
        <p:txBody>
          <a:bodyPr>
            <a:normAutofit/>
          </a:bodyPr>
          <a:lstStyle/>
          <a:p>
            <a:pPr algn="ctr"/>
            <a:endParaRPr lang="en-US" sz="4000" b="1" dirty="0"/>
          </a:p>
          <a:p>
            <a:pPr algn="ctr">
              <a:buNone/>
            </a:pPr>
            <a:r>
              <a:rPr lang="en-US" sz="4000" b="1" dirty="0"/>
              <a:t>To this I hold, my hope is only Jesus</a:t>
            </a:r>
          </a:p>
          <a:p>
            <a:pPr algn="ctr">
              <a:buNone/>
            </a:pPr>
            <a:r>
              <a:rPr lang="en-US" sz="4000" b="1" dirty="0"/>
              <a:t>All the glory evermore to Him</a:t>
            </a:r>
          </a:p>
          <a:p>
            <a:pPr algn="ctr">
              <a:buNone/>
            </a:pPr>
            <a:r>
              <a:rPr lang="en-US" sz="4000" b="1" dirty="0"/>
              <a:t>When the race is complete, still my lips shall repeat</a:t>
            </a:r>
          </a:p>
          <a:p>
            <a:pPr algn="ctr">
              <a:buNone/>
            </a:pPr>
            <a:r>
              <a:rPr lang="en-US" sz="4000" b="1" dirty="0"/>
              <a:t>Yet not I, but through Christ in me</a:t>
            </a:r>
          </a:p>
          <a:p>
            <a:pPr algn="ctr">
              <a:buNone/>
            </a:pPr>
            <a:endParaRPr lang="en-US" sz="4000" b="1" dirty="0"/>
          </a:p>
          <a:p>
            <a:pPr algn="ctr">
              <a:buNone/>
            </a:pPr>
            <a:r>
              <a:rPr lang="en-US" sz="4000" b="1" dirty="0"/>
              <a:t>Yet not I, but through Christ in me</a:t>
            </a:r>
          </a:p>
        </p:txBody>
      </p:sp>
    </p:spTree>
    <p:extLst>
      <p:ext uri="{BB962C8B-B14F-4D97-AF65-F5344CB8AC3E}">
        <p14:creationId xmlns:p14="http://schemas.microsoft.com/office/powerpoint/2010/main" val="869790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2DF07-2E74-44B7-91F1-6574E4548F48}"/>
              </a:ext>
            </a:extLst>
          </p:cNvPr>
          <p:cNvSpPr>
            <a:spLocks noGrp="1"/>
          </p:cNvSpPr>
          <p:nvPr>
            <p:ph type="title"/>
          </p:nvPr>
        </p:nvSpPr>
        <p:spPr>
          <a:xfrm>
            <a:off x="838200" y="365129"/>
            <a:ext cx="10515600" cy="1039925"/>
          </a:xfrm>
        </p:spPr>
        <p:txBody>
          <a:bodyPr>
            <a:normAutofit fontScale="90000"/>
          </a:bodyPr>
          <a:lstStyle/>
          <a:p>
            <a:pPr algn="ctr"/>
            <a:r>
              <a:rPr lang="en-US" u="sng" dirty="0"/>
              <a:t>Opening Praise</a:t>
            </a:r>
            <a:br>
              <a:rPr lang="en-US" dirty="0"/>
            </a:br>
            <a:endParaRPr lang="en-US" b="1" u="sng" dirty="0"/>
          </a:p>
        </p:txBody>
      </p:sp>
      <p:sp>
        <p:nvSpPr>
          <p:cNvPr id="3" name="Content Placeholder 2">
            <a:extLst>
              <a:ext uri="{FF2B5EF4-FFF2-40B4-BE49-F238E27FC236}">
                <a16:creationId xmlns:a16="http://schemas.microsoft.com/office/drawing/2014/main" id="{B34F3F7E-B42C-4093-8F63-37811468A68A}"/>
              </a:ext>
            </a:extLst>
          </p:cNvPr>
          <p:cNvSpPr>
            <a:spLocks noGrp="1"/>
          </p:cNvSpPr>
          <p:nvPr>
            <p:ph idx="1"/>
          </p:nvPr>
        </p:nvSpPr>
        <p:spPr>
          <a:xfrm>
            <a:off x="838200" y="1091954"/>
            <a:ext cx="10515600" cy="5085010"/>
          </a:xfrm>
        </p:spPr>
        <p:txBody>
          <a:bodyPr>
            <a:normAutofit/>
          </a:bodyPr>
          <a:lstStyle/>
          <a:p>
            <a:pPr marL="0" indent="0" algn="ctr">
              <a:buNone/>
            </a:pPr>
            <a:r>
              <a:rPr lang="en-US" sz="4000" b="1" dirty="0"/>
              <a:t>Come Lord Jesus come</a:t>
            </a:r>
          </a:p>
          <a:p>
            <a:pPr marL="0" indent="0" algn="ctr">
              <a:buNone/>
            </a:pPr>
            <a:r>
              <a:rPr lang="en-US" sz="4000" b="1" dirty="0"/>
              <a:t>Come Lord Jesus come</a:t>
            </a:r>
          </a:p>
          <a:p>
            <a:pPr marL="0" indent="0" algn="ctr">
              <a:buNone/>
            </a:pPr>
            <a:endParaRPr lang="en-US" sz="4000" b="1" dirty="0"/>
          </a:p>
        </p:txBody>
      </p:sp>
    </p:spTree>
    <p:extLst>
      <p:ext uri="{BB962C8B-B14F-4D97-AF65-F5344CB8AC3E}">
        <p14:creationId xmlns:p14="http://schemas.microsoft.com/office/powerpoint/2010/main" val="6735060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2DF07-2E74-44B7-91F1-6574E4548F48}"/>
              </a:ext>
            </a:extLst>
          </p:cNvPr>
          <p:cNvSpPr>
            <a:spLocks noGrp="1"/>
          </p:cNvSpPr>
          <p:nvPr>
            <p:ph type="title"/>
          </p:nvPr>
        </p:nvSpPr>
        <p:spPr/>
        <p:txBody>
          <a:bodyPr>
            <a:normAutofit fontScale="90000"/>
          </a:bodyPr>
          <a:lstStyle/>
          <a:p>
            <a:pPr algn="ctr"/>
            <a:r>
              <a:rPr lang="en-US" u="sng" dirty="0"/>
              <a:t>Open My Eyes</a:t>
            </a:r>
            <a:br>
              <a:rPr lang="en-US" dirty="0"/>
            </a:br>
            <a:endParaRPr lang="en-US" b="1" u="sng" dirty="0"/>
          </a:p>
        </p:txBody>
      </p:sp>
      <p:sp>
        <p:nvSpPr>
          <p:cNvPr id="3" name="Content Placeholder 2">
            <a:extLst>
              <a:ext uri="{FF2B5EF4-FFF2-40B4-BE49-F238E27FC236}">
                <a16:creationId xmlns:a16="http://schemas.microsoft.com/office/drawing/2014/main" id="{B34F3F7E-B42C-4093-8F63-37811468A68A}"/>
              </a:ext>
            </a:extLst>
          </p:cNvPr>
          <p:cNvSpPr>
            <a:spLocks noGrp="1"/>
          </p:cNvSpPr>
          <p:nvPr>
            <p:ph idx="1"/>
          </p:nvPr>
        </p:nvSpPr>
        <p:spPr>
          <a:xfrm>
            <a:off x="609600" y="1127465"/>
            <a:ext cx="10972800" cy="4998700"/>
          </a:xfrm>
        </p:spPr>
        <p:txBody>
          <a:bodyPr>
            <a:normAutofit/>
          </a:bodyPr>
          <a:lstStyle/>
          <a:p>
            <a:pPr marL="0" indent="0" algn="ctr">
              <a:buNone/>
            </a:pPr>
            <a:r>
              <a:rPr lang="en-US" sz="4000" b="1" dirty="0" err="1"/>
              <a:t>Saviour</a:t>
            </a:r>
            <a:r>
              <a:rPr lang="en-US" sz="4000" b="1" dirty="0"/>
              <a:t> of my soul</a:t>
            </a:r>
          </a:p>
          <a:p>
            <a:pPr marL="0" indent="0" algn="ctr">
              <a:buNone/>
            </a:pPr>
            <a:r>
              <a:rPr lang="en-US" sz="4000" b="1" dirty="0"/>
              <a:t>I worship You as God alone</a:t>
            </a:r>
          </a:p>
          <a:p>
            <a:pPr marL="0" indent="0" algn="ctr">
              <a:buNone/>
            </a:pPr>
            <a:r>
              <a:rPr lang="en-US" sz="4000" b="1" dirty="0"/>
              <a:t>Greater love has made a way to You</a:t>
            </a:r>
          </a:p>
        </p:txBody>
      </p:sp>
    </p:spTree>
    <p:extLst>
      <p:ext uri="{BB962C8B-B14F-4D97-AF65-F5344CB8AC3E}">
        <p14:creationId xmlns:p14="http://schemas.microsoft.com/office/powerpoint/2010/main" val="3862421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B94DD4-99F8-4E41-884D-E55159483B2C}"/>
              </a:ext>
            </a:extLst>
          </p:cNvPr>
          <p:cNvSpPr>
            <a:spLocks noGrp="1"/>
          </p:cNvSpPr>
          <p:nvPr>
            <p:ph sz="quarter" idx="10"/>
          </p:nvPr>
        </p:nvSpPr>
        <p:spPr>
          <a:xfrm>
            <a:off x="838201" y="195309"/>
            <a:ext cx="10515600" cy="6292805"/>
          </a:xfrm>
        </p:spPr>
        <p:txBody>
          <a:bodyPr>
            <a:normAutofit/>
          </a:bodyPr>
          <a:lstStyle/>
          <a:p>
            <a:pPr marL="0" indent="0" algn="ctr">
              <a:buNone/>
            </a:pPr>
            <a:r>
              <a:rPr lang="en-US" sz="4000" b="1" dirty="0"/>
              <a:t>I could not forget</a:t>
            </a:r>
          </a:p>
          <a:p>
            <a:pPr marL="0" indent="0" algn="ctr">
              <a:buNone/>
            </a:pPr>
            <a:r>
              <a:rPr lang="en-US" sz="4000" b="1" dirty="0"/>
              <a:t>The moment I in faith confessed</a:t>
            </a:r>
          </a:p>
          <a:p>
            <a:pPr marL="0" indent="0" algn="ctr">
              <a:buNone/>
            </a:pPr>
            <a:r>
              <a:rPr lang="en-US" sz="4000" b="1" dirty="0"/>
              <a:t>For my sin You died and rose again</a:t>
            </a:r>
          </a:p>
        </p:txBody>
      </p:sp>
    </p:spTree>
    <p:extLst>
      <p:ext uri="{BB962C8B-B14F-4D97-AF65-F5344CB8AC3E}">
        <p14:creationId xmlns:p14="http://schemas.microsoft.com/office/powerpoint/2010/main" val="37402812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B94DD4-99F8-4E41-884D-E55159483B2C}"/>
              </a:ext>
            </a:extLst>
          </p:cNvPr>
          <p:cNvSpPr>
            <a:spLocks noGrp="1"/>
          </p:cNvSpPr>
          <p:nvPr>
            <p:ph sz="quarter" idx="10"/>
          </p:nvPr>
        </p:nvSpPr>
        <p:spPr/>
        <p:txBody>
          <a:bodyPr>
            <a:normAutofit/>
          </a:bodyPr>
          <a:lstStyle/>
          <a:p>
            <a:pPr marL="0" indent="0" algn="ctr">
              <a:buNone/>
            </a:pPr>
            <a:r>
              <a:rPr lang="en-US" sz="4000" b="1" dirty="0"/>
              <a:t>I believe every word You say</a:t>
            </a:r>
          </a:p>
          <a:p>
            <a:pPr marL="0" indent="0" algn="ctr">
              <a:buNone/>
            </a:pPr>
            <a:r>
              <a:rPr lang="en-US" sz="4000" b="1" dirty="0"/>
              <a:t>Father God with all my heart I sing</a:t>
            </a:r>
          </a:p>
          <a:p>
            <a:pPr marL="0" indent="0" algn="ctr">
              <a:buNone/>
            </a:pPr>
            <a:endParaRPr lang="en-US" sz="4000" b="1" dirty="0"/>
          </a:p>
        </p:txBody>
      </p:sp>
    </p:spTree>
    <p:extLst>
      <p:ext uri="{BB962C8B-B14F-4D97-AF65-F5344CB8AC3E}">
        <p14:creationId xmlns:p14="http://schemas.microsoft.com/office/powerpoint/2010/main" val="12199422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B94DD4-99F8-4E41-884D-E55159483B2C}"/>
              </a:ext>
            </a:extLst>
          </p:cNvPr>
          <p:cNvSpPr>
            <a:spLocks noGrp="1"/>
          </p:cNvSpPr>
          <p:nvPr>
            <p:ph sz="quarter" idx="10"/>
          </p:nvPr>
        </p:nvSpPr>
        <p:spPr/>
        <p:txBody>
          <a:bodyPr>
            <a:normAutofit/>
          </a:bodyPr>
          <a:lstStyle/>
          <a:p>
            <a:pPr marL="0" indent="0" algn="ctr">
              <a:buNone/>
            </a:pPr>
            <a:r>
              <a:rPr lang="en-US" sz="4000" b="1" dirty="0"/>
              <a:t>Open my eyes</a:t>
            </a:r>
          </a:p>
          <a:p>
            <a:pPr marL="0" indent="0" algn="ctr">
              <a:buNone/>
            </a:pPr>
            <a:r>
              <a:rPr lang="en-US" sz="4000" b="1" dirty="0"/>
              <a:t>I want to see Your glory Your glory Lord</a:t>
            </a:r>
          </a:p>
          <a:p>
            <a:pPr marL="0" indent="0" algn="ctr">
              <a:buNone/>
            </a:pPr>
            <a:r>
              <a:rPr lang="en-US" sz="4000" b="1" dirty="0"/>
              <a:t>I open my heart</a:t>
            </a:r>
          </a:p>
          <a:p>
            <a:pPr marL="0" indent="0" algn="ctr">
              <a:buNone/>
            </a:pPr>
            <a:r>
              <a:rPr lang="en-US" sz="4000" b="1" dirty="0"/>
              <a:t>I want to be closer </a:t>
            </a:r>
          </a:p>
          <a:p>
            <a:pPr marL="0" indent="0" algn="ctr">
              <a:buNone/>
            </a:pPr>
            <a:r>
              <a:rPr lang="en-US" sz="4000" b="1" dirty="0"/>
              <a:t>Closer to You</a:t>
            </a:r>
          </a:p>
        </p:txBody>
      </p:sp>
    </p:spTree>
    <p:extLst>
      <p:ext uri="{BB962C8B-B14F-4D97-AF65-F5344CB8AC3E}">
        <p14:creationId xmlns:p14="http://schemas.microsoft.com/office/powerpoint/2010/main" val="3509643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B94DD4-99F8-4E41-884D-E55159483B2C}"/>
              </a:ext>
            </a:extLst>
          </p:cNvPr>
          <p:cNvSpPr>
            <a:spLocks noGrp="1"/>
          </p:cNvSpPr>
          <p:nvPr>
            <p:ph sz="quarter" idx="10"/>
          </p:nvPr>
        </p:nvSpPr>
        <p:spPr/>
        <p:txBody>
          <a:bodyPr>
            <a:normAutofit/>
          </a:bodyPr>
          <a:lstStyle/>
          <a:p>
            <a:pPr marL="0" indent="0" algn="ctr">
              <a:buNone/>
            </a:pPr>
            <a:r>
              <a:rPr lang="en-US" sz="4000" b="1" dirty="0"/>
              <a:t>Here I am again</a:t>
            </a:r>
          </a:p>
          <a:p>
            <a:pPr marL="0" indent="0" algn="ctr">
              <a:buNone/>
            </a:pPr>
            <a:r>
              <a:rPr lang="en-US" sz="4000" b="1" dirty="0"/>
              <a:t>I find my strength in drawing near</a:t>
            </a:r>
          </a:p>
          <a:p>
            <a:pPr marL="0" indent="0" algn="ctr">
              <a:buNone/>
            </a:pPr>
            <a:r>
              <a:rPr lang="en-US" sz="4000" b="1" dirty="0"/>
              <a:t>You have heard the desperate cry in me</a:t>
            </a:r>
          </a:p>
        </p:txBody>
      </p:sp>
    </p:spTree>
    <p:extLst>
      <p:ext uri="{BB962C8B-B14F-4D97-AF65-F5344CB8AC3E}">
        <p14:creationId xmlns:p14="http://schemas.microsoft.com/office/powerpoint/2010/main" val="809709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B94DD4-99F8-4E41-884D-E55159483B2C}"/>
              </a:ext>
            </a:extLst>
          </p:cNvPr>
          <p:cNvSpPr>
            <a:spLocks noGrp="1"/>
          </p:cNvSpPr>
          <p:nvPr>
            <p:ph sz="quarter" idx="10"/>
          </p:nvPr>
        </p:nvSpPr>
        <p:spPr/>
        <p:txBody>
          <a:bodyPr>
            <a:normAutofit/>
          </a:bodyPr>
          <a:lstStyle/>
          <a:p>
            <a:pPr marL="0" indent="0" algn="ctr">
              <a:buNone/>
            </a:pPr>
            <a:r>
              <a:rPr lang="en-US" sz="4000" b="1" dirty="0"/>
              <a:t>I believe every word You say</a:t>
            </a:r>
          </a:p>
          <a:p>
            <a:pPr marL="0" indent="0" algn="ctr">
              <a:buNone/>
            </a:pPr>
            <a:r>
              <a:rPr lang="en-US" sz="4000" b="1" dirty="0"/>
              <a:t>Father God with all my heart I sing</a:t>
            </a:r>
          </a:p>
          <a:p>
            <a:pPr marL="0" indent="0" algn="ctr">
              <a:buNone/>
            </a:pPr>
            <a:endParaRPr lang="en-US" sz="4000" b="1" dirty="0"/>
          </a:p>
        </p:txBody>
      </p:sp>
    </p:spTree>
    <p:extLst>
      <p:ext uri="{BB962C8B-B14F-4D97-AF65-F5344CB8AC3E}">
        <p14:creationId xmlns:p14="http://schemas.microsoft.com/office/powerpoint/2010/main" val="2166346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B94DD4-99F8-4E41-884D-E55159483B2C}"/>
              </a:ext>
            </a:extLst>
          </p:cNvPr>
          <p:cNvSpPr>
            <a:spLocks noGrp="1"/>
          </p:cNvSpPr>
          <p:nvPr>
            <p:ph sz="quarter" idx="10"/>
          </p:nvPr>
        </p:nvSpPr>
        <p:spPr/>
        <p:txBody>
          <a:bodyPr>
            <a:normAutofit/>
          </a:bodyPr>
          <a:lstStyle/>
          <a:p>
            <a:pPr marL="0" indent="0" algn="ctr">
              <a:buNone/>
            </a:pPr>
            <a:r>
              <a:rPr lang="en-US" sz="4000" b="1" dirty="0"/>
              <a:t>Open my eyes</a:t>
            </a:r>
          </a:p>
          <a:p>
            <a:pPr marL="0" indent="0" algn="ctr">
              <a:buNone/>
            </a:pPr>
            <a:r>
              <a:rPr lang="en-US" sz="4000" b="1" dirty="0"/>
              <a:t>I want to see Your glory Your glory Lord</a:t>
            </a:r>
          </a:p>
          <a:p>
            <a:pPr marL="0" indent="0" algn="ctr">
              <a:buNone/>
            </a:pPr>
            <a:r>
              <a:rPr lang="en-US" sz="4000" b="1" dirty="0"/>
              <a:t>I open my heart</a:t>
            </a:r>
          </a:p>
          <a:p>
            <a:pPr marL="0" indent="0" algn="ctr">
              <a:buNone/>
            </a:pPr>
            <a:r>
              <a:rPr lang="en-US" sz="4000" b="1" dirty="0"/>
              <a:t>I want to be closer </a:t>
            </a:r>
          </a:p>
          <a:p>
            <a:pPr marL="0" indent="0" algn="ctr">
              <a:buNone/>
            </a:pPr>
            <a:r>
              <a:rPr lang="en-US" sz="4000" b="1" dirty="0"/>
              <a:t>Closer…</a:t>
            </a:r>
          </a:p>
        </p:txBody>
      </p:sp>
    </p:spTree>
    <p:extLst>
      <p:ext uri="{BB962C8B-B14F-4D97-AF65-F5344CB8AC3E}">
        <p14:creationId xmlns:p14="http://schemas.microsoft.com/office/powerpoint/2010/main" val="4613125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B94DD4-99F8-4E41-884D-E55159483B2C}"/>
              </a:ext>
            </a:extLst>
          </p:cNvPr>
          <p:cNvSpPr>
            <a:spLocks noGrp="1"/>
          </p:cNvSpPr>
          <p:nvPr>
            <p:ph sz="quarter" idx="10"/>
          </p:nvPr>
        </p:nvSpPr>
        <p:spPr/>
        <p:txBody>
          <a:bodyPr>
            <a:normAutofit/>
          </a:bodyPr>
          <a:lstStyle/>
          <a:p>
            <a:pPr marL="0" indent="0" algn="ctr">
              <a:buNone/>
            </a:pPr>
            <a:r>
              <a:rPr lang="en-US" sz="4000" b="1" dirty="0"/>
              <a:t>And as I wait on You my God</a:t>
            </a:r>
          </a:p>
          <a:p>
            <a:pPr marL="0" indent="0" algn="ctr">
              <a:buNone/>
            </a:pPr>
            <a:r>
              <a:rPr lang="en-US" sz="4000" b="1" dirty="0"/>
              <a:t>I'll know the voice of truth</a:t>
            </a:r>
          </a:p>
          <a:p>
            <a:pPr marL="0" indent="0" algn="ctr">
              <a:buNone/>
            </a:pPr>
            <a:r>
              <a:rPr lang="en-US" sz="4000" b="1" dirty="0"/>
              <a:t>In quietness I am in awe</a:t>
            </a:r>
          </a:p>
          <a:p>
            <a:pPr marL="0" indent="0" algn="ctr">
              <a:buNone/>
            </a:pPr>
            <a:r>
              <a:rPr lang="en-US" sz="4000" b="1" dirty="0"/>
              <a:t>And as I worship You my Lord</a:t>
            </a:r>
          </a:p>
          <a:p>
            <a:pPr marL="0" indent="0" algn="ctr">
              <a:buNone/>
            </a:pPr>
            <a:r>
              <a:rPr lang="en-US" sz="4000" b="1" dirty="0"/>
              <a:t>I understand the cross</a:t>
            </a:r>
          </a:p>
          <a:p>
            <a:pPr marL="0" indent="0" algn="ctr">
              <a:buNone/>
            </a:pPr>
            <a:r>
              <a:rPr lang="en-US" sz="4000" b="1" dirty="0"/>
              <a:t>The sacrifice of God</a:t>
            </a:r>
          </a:p>
        </p:txBody>
      </p:sp>
    </p:spTree>
    <p:extLst>
      <p:ext uri="{BB962C8B-B14F-4D97-AF65-F5344CB8AC3E}">
        <p14:creationId xmlns:p14="http://schemas.microsoft.com/office/powerpoint/2010/main" val="20988249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B94DD4-99F8-4E41-884D-E55159483B2C}"/>
              </a:ext>
            </a:extLst>
          </p:cNvPr>
          <p:cNvSpPr>
            <a:spLocks noGrp="1"/>
          </p:cNvSpPr>
          <p:nvPr>
            <p:ph sz="quarter" idx="10"/>
          </p:nvPr>
        </p:nvSpPr>
        <p:spPr/>
        <p:txBody>
          <a:bodyPr>
            <a:normAutofit/>
          </a:bodyPr>
          <a:lstStyle/>
          <a:p>
            <a:pPr marL="0" indent="0" algn="ctr">
              <a:buNone/>
            </a:pPr>
            <a:r>
              <a:rPr lang="en-US" sz="4000" b="1" dirty="0"/>
              <a:t>Open my eyes</a:t>
            </a:r>
          </a:p>
          <a:p>
            <a:pPr marL="0" indent="0" algn="ctr">
              <a:buNone/>
            </a:pPr>
            <a:r>
              <a:rPr lang="en-US" sz="4000" b="1" dirty="0"/>
              <a:t>I want to see Your glory Your glory Lord</a:t>
            </a:r>
          </a:p>
          <a:p>
            <a:pPr marL="0" indent="0" algn="ctr">
              <a:buNone/>
            </a:pPr>
            <a:r>
              <a:rPr lang="en-US" sz="4000" b="1" dirty="0"/>
              <a:t>I open my heart</a:t>
            </a:r>
          </a:p>
          <a:p>
            <a:pPr marL="0" indent="0" algn="ctr">
              <a:buNone/>
            </a:pPr>
            <a:r>
              <a:rPr lang="en-US" sz="4000" b="1" dirty="0"/>
              <a:t>I want to be closer </a:t>
            </a:r>
          </a:p>
          <a:p>
            <a:pPr marL="0" indent="0" algn="ctr">
              <a:buNone/>
            </a:pPr>
            <a:r>
              <a:rPr lang="en-US" sz="4000" b="1" dirty="0"/>
              <a:t>Closer to You</a:t>
            </a:r>
          </a:p>
        </p:txBody>
      </p:sp>
    </p:spTree>
    <p:extLst>
      <p:ext uri="{BB962C8B-B14F-4D97-AF65-F5344CB8AC3E}">
        <p14:creationId xmlns:p14="http://schemas.microsoft.com/office/powerpoint/2010/main" val="2510770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B94DD4-99F8-4E41-884D-E55159483B2C}"/>
              </a:ext>
            </a:extLst>
          </p:cNvPr>
          <p:cNvSpPr>
            <a:spLocks noGrp="1"/>
          </p:cNvSpPr>
          <p:nvPr>
            <p:ph sz="quarter" idx="10"/>
          </p:nvPr>
        </p:nvSpPr>
        <p:spPr/>
        <p:txBody>
          <a:bodyPr>
            <a:normAutofit/>
          </a:bodyPr>
          <a:lstStyle/>
          <a:p>
            <a:pPr marL="0" indent="0" algn="ctr">
              <a:buNone/>
            </a:pPr>
            <a:r>
              <a:rPr lang="en-US" sz="4000" b="1" dirty="0"/>
              <a:t>Open my eyes</a:t>
            </a:r>
          </a:p>
          <a:p>
            <a:pPr marL="0" indent="0" algn="ctr">
              <a:buNone/>
            </a:pPr>
            <a:r>
              <a:rPr lang="en-US" sz="4000" b="1" dirty="0"/>
              <a:t>I want to see Your glory Your glory Lord</a:t>
            </a:r>
          </a:p>
          <a:p>
            <a:pPr marL="0" indent="0" algn="ctr">
              <a:buNone/>
            </a:pPr>
            <a:r>
              <a:rPr lang="en-US" sz="4000" b="1" dirty="0"/>
              <a:t>I open my heart</a:t>
            </a:r>
          </a:p>
          <a:p>
            <a:pPr marL="0" indent="0" algn="ctr">
              <a:buNone/>
            </a:pPr>
            <a:r>
              <a:rPr lang="en-US" sz="4000" b="1" dirty="0"/>
              <a:t>I want to be closer </a:t>
            </a:r>
          </a:p>
          <a:p>
            <a:pPr marL="0" indent="0" algn="ctr">
              <a:buNone/>
            </a:pPr>
            <a:r>
              <a:rPr lang="en-US" sz="4000" b="1" dirty="0"/>
              <a:t>Closer to You</a:t>
            </a:r>
          </a:p>
        </p:txBody>
      </p:sp>
    </p:spTree>
    <p:extLst>
      <p:ext uri="{BB962C8B-B14F-4D97-AF65-F5344CB8AC3E}">
        <p14:creationId xmlns:p14="http://schemas.microsoft.com/office/powerpoint/2010/main" val="1179971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B94DD4-99F8-4E41-884D-E55159483B2C}"/>
              </a:ext>
            </a:extLst>
          </p:cNvPr>
          <p:cNvSpPr>
            <a:spLocks noGrp="1"/>
          </p:cNvSpPr>
          <p:nvPr>
            <p:ph idx="1"/>
          </p:nvPr>
        </p:nvSpPr>
        <p:spPr>
          <a:xfrm>
            <a:off x="159798" y="735980"/>
            <a:ext cx="11611992" cy="5440983"/>
          </a:xfrm>
        </p:spPr>
        <p:txBody>
          <a:bodyPr>
            <a:normAutofit/>
          </a:bodyPr>
          <a:lstStyle/>
          <a:p>
            <a:pPr marL="0" indent="0" algn="ctr">
              <a:buNone/>
            </a:pPr>
            <a:r>
              <a:rPr lang="en-US" sz="4000" b="1" dirty="0"/>
              <a:t>All who are thirsty</a:t>
            </a:r>
          </a:p>
          <a:p>
            <a:pPr marL="0" indent="0" algn="ctr">
              <a:buNone/>
            </a:pPr>
            <a:r>
              <a:rPr lang="en-US" sz="4000" b="1" dirty="0"/>
              <a:t>All who are weak</a:t>
            </a:r>
          </a:p>
          <a:p>
            <a:pPr marL="0" indent="0" algn="ctr">
              <a:buNone/>
            </a:pPr>
            <a:r>
              <a:rPr lang="en-US" sz="4000" b="1" dirty="0"/>
              <a:t>Come to the fountain</a:t>
            </a:r>
          </a:p>
          <a:p>
            <a:pPr marL="0" indent="0" algn="ctr">
              <a:buNone/>
            </a:pPr>
            <a:r>
              <a:rPr lang="en-US" sz="4000" b="1" dirty="0"/>
              <a:t>Dip your heart in the stream of life</a:t>
            </a:r>
          </a:p>
          <a:p>
            <a:pPr marL="0" indent="0" algn="ctr">
              <a:buNone/>
            </a:pPr>
            <a:endParaRPr lang="en-US" sz="4000" b="1" dirty="0"/>
          </a:p>
        </p:txBody>
      </p:sp>
    </p:spTree>
    <p:extLst>
      <p:ext uri="{BB962C8B-B14F-4D97-AF65-F5344CB8AC3E}">
        <p14:creationId xmlns:p14="http://schemas.microsoft.com/office/powerpoint/2010/main" val="11377542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Love On The Line</a:t>
            </a:r>
          </a:p>
        </p:txBody>
      </p:sp>
      <p:sp>
        <p:nvSpPr>
          <p:cNvPr id="3" name="Content Placeholder 2"/>
          <p:cNvSpPr>
            <a:spLocks noGrp="1"/>
          </p:cNvSpPr>
          <p:nvPr>
            <p:ph idx="1"/>
          </p:nvPr>
        </p:nvSpPr>
        <p:spPr>
          <a:xfrm>
            <a:off x="0" y="1256145"/>
            <a:ext cx="12192000" cy="5119255"/>
          </a:xfrm>
        </p:spPr>
        <p:txBody>
          <a:bodyPr>
            <a:normAutofit/>
          </a:bodyPr>
          <a:lstStyle/>
          <a:p>
            <a:pPr algn="ctr">
              <a:buNone/>
            </a:pPr>
            <a:r>
              <a:rPr lang="en-US" sz="4000" b="1" dirty="0"/>
              <a:t>You put Your love on the line</a:t>
            </a:r>
          </a:p>
          <a:p>
            <a:pPr algn="ctr">
              <a:buNone/>
            </a:pPr>
            <a:r>
              <a:rPr lang="en-US" sz="4000" b="1" dirty="0"/>
              <a:t>To bear the weight of sin that was mine</a:t>
            </a:r>
          </a:p>
          <a:p>
            <a:pPr algn="ctr">
              <a:buNone/>
            </a:pPr>
            <a:r>
              <a:rPr lang="en-US" sz="4000" b="1" dirty="0"/>
              <a:t>Washing my river of wrongs</a:t>
            </a:r>
          </a:p>
          <a:p>
            <a:pPr algn="ctr">
              <a:buNone/>
            </a:pPr>
            <a:r>
              <a:rPr lang="en-US" sz="4000" b="1" dirty="0"/>
              <a:t>Into the sea of Your infinite love</a:t>
            </a:r>
          </a:p>
        </p:txBody>
      </p:sp>
    </p:spTree>
    <p:extLst>
      <p:ext uri="{BB962C8B-B14F-4D97-AF65-F5344CB8AC3E}">
        <p14:creationId xmlns:p14="http://schemas.microsoft.com/office/powerpoint/2010/main" val="18852139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177800"/>
            <a:ext cx="12192000" cy="6502400"/>
          </a:xfrm>
        </p:spPr>
        <p:txBody>
          <a:bodyPr>
            <a:normAutofit/>
          </a:bodyPr>
          <a:lstStyle/>
          <a:p>
            <a:pPr algn="ctr"/>
            <a:endParaRPr lang="en-US" sz="4000" b="1" dirty="0"/>
          </a:p>
          <a:p>
            <a:pPr algn="ctr">
              <a:buNone/>
            </a:pPr>
            <a:r>
              <a:rPr lang="en-US" sz="4000" b="1" dirty="0"/>
              <a:t>With arms held high</a:t>
            </a:r>
          </a:p>
          <a:p>
            <a:pPr algn="ctr">
              <a:buNone/>
            </a:pPr>
            <a:r>
              <a:rPr lang="en-US" sz="4000" b="1" dirty="0"/>
              <a:t>Lord I give my life</a:t>
            </a:r>
          </a:p>
          <a:p>
            <a:pPr algn="ctr">
              <a:buNone/>
            </a:pPr>
            <a:r>
              <a:rPr lang="en-US" sz="4000" b="1" dirty="0"/>
              <a:t>Knowing I'm found in Christ</a:t>
            </a:r>
          </a:p>
          <a:p>
            <a:pPr algn="ctr">
              <a:buNone/>
            </a:pPr>
            <a:r>
              <a:rPr lang="en-US" sz="4000" b="1" dirty="0"/>
              <a:t>In Your love forever</a:t>
            </a:r>
          </a:p>
        </p:txBody>
      </p:sp>
    </p:spTree>
    <p:extLst>
      <p:ext uri="{BB962C8B-B14F-4D97-AF65-F5344CB8AC3E}">
        <p14:creationId xmlns:p14="http://schemas.microsoft.com/office/powerpoint/2010/main" val="5555390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754602"/>
            <a:ext cx="12192000" cy="5925598"/>
          </a:xfrm>
        </p:spPr>
        <p:txBody>
          <a:bodyPr>
            <a:normAutofit/>
          </a:bodyPr>
          <a:lstStyle/>
          <a:p>
            <a:pPr algn="ctr">
              <a:buNone/>
            </a:pPr>
            <a:r>
              <a:rPr lang="en-US" sz="4000" b="1" dirty="0"/>
              <a:t>With all I am</a:t>
            </a:r>
          </a:p>
          <a:p>
            <a:pPr algn="ctr">
              <a:buNone/>
            </a:pPr>
            <a:r>
              <a:rPr lang="en-US" sz="4000" b="1" dirty="0"/>
              <a:t>In Your grace I stand</a:t>
            </a:r>
          </a:p>
          <a:p>
            <a:pPr algn="ctr">
              <a:buNone/>
            </a:pPr>
            <a:r>
              <a:rPr lang="en-US" sz="4000" b="1" dirty="0"/>
              <a:t>The greatest of all romance</a:t>
            </a:r>
          </a:p>
          <a:p>
            <a:pPr algn="ctr">
              <a:buNone/>
            </a:pPr>
            <a:r>
              <a:rPr lang="en-US" sz="4000" b="1" dirty="0"/>
              <a:t>Love of God</a:t>
            </a:r>
          </a:p>
          <a:p>
            <a:pPr algn="ctr">
              <a:buNone/>
            </a:pPr>
            <a:r>
              <a:rPr lang="en-US" sz="4000" b="1" dirty="0"/>
              <a:t>My </a:t>
            </a:r>
            <a:r>
              <a:rPr lang="en-US" sz="4000" b="1" dirty="0" err="1"/>
              <a:t>Saviour</a:t>
            </a:r>
            <a:r>
              <a:rPr lang="en-US" sz="4000" b="1" dirty="0"/>
              <a:t>  </a:t>
            </a:r>
          </a:p>
        </p:txBody>
      </p:sp>
    </p:spTree>
    <p:extLst>
      <p:ext uri="{BB962C8B-B14F-4D97-AF65-F5344CB8AC3E}">
        <p14:creationId xmlns:p14="http://schemas.microsoft.com/office/powerpoint/2010/main" val="24204803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3581"/>
            <a:ext cx="12192000" cy="5691819"/>
          </a:xfrm>
        </p:spPr>
        <p:txBody>
          <a:bodyPr>
            <a:normAutofit/>
          </a:bodyPr>
          <a:lstStyle/>
          <a:p>
            <a:pPr algn="ctr">
              <a:buNone/>
            </a:pPr>
            <a:r>
              <a:rPr lang="en-US" sz="4000" b="1" dirty="0"/>
              <a:t>Mercy roars like hurricane winds</a:t>
            </a:r>
          </a:p>
          <a:p>
            <a:pPr algn="ctr">
              <a:buNone/>
            </a:pPr>
            <a:r>
              <a:rPr lang="en-US" sz="4000" b="1" dirty="0"/>
              <a:t>Furious love laid waste to my sin</a:t>
            </a:r>
          </a:p>
        </p:txBody>
      </p:sp>
    </p:spTree>
    <p:extLst>
      <p:ext uri="{BB962C8B-B14F-4D97-AF65-F5344CB8AC3E}">
        <p14:creationId xmlns:p14="http://schemas.microsoft.com/office/powerpoint/2010/main" val="40743339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177800"/>
            <a:ext cx="12192000" cy="6502400"/>
          </a:xfrm>
        </p:spPr>
        <p:txBody>
          <a:bodyPr>
            <a:normAutofit/>
          </a:bodyPr>
          <a:lstStyle/>
          <a:p>
            <a:pPr algn="ctr"/>
            <a:endParaRPr lang="en-US" sz="4000" b="1" dirty="0"/>
          </a:p>
          <a:p>
            <a:pPr algn="ctr">
              <a:buNone/>
            </a:pPr>
            <a:r>
              <a:rPr lang="en-US" sz="4000" b="1" dirty="0"/>
              <a:t>With arms held high</a:t>
            </a:r>
          </a:p>
          <a:p>
            <a:pPr algn="ctr">
              <a:buNone/>
            </a:pPr>
            <a:r>
              <a:rPr lang="en-US" sz="4000" b="1" dirty="0"/>
              <a:t>Lord I give my life</a:t>
            </a:r>
          </a:p>
          <a:p>
            <a:pPr algn="ctr">
              <a:buNone/>
            </a:pPr>
            <a:r>
              <a:rPr lang="en-US" sz="4000" b="1" dirty="0"/>
              <a:t>Knowing I'm found in Christ</a:t>
            </a:r>
          </a:p>
          <a:p>
            <a:pPr algn="ctr">
              <a:buNone/>
            </a:pPr>
            <a:r>
              <a:rPr lang="en-US" sz="4000" b="1" dirty="0"/>
              <a:t>In Your love forever</a:t>
            </a:r>
          </a:p>
        </p:txBody>
      </p:sp>
    </p:spTree>
    <p:extLst>
      <p:ext uri="{BB962C8B-B14F-4D97-AF65-F5344CB8AC3E}">
        <p14:creationId xmlns:p14="http://schemas.microsoft.com/office/powerpoint/2010/main" val="2886925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754602"/>
            <a:ext cx="12192000" cy="5925598"/>
          </a:xfrm>
        </p:spPr>
        <p:txBody>
          <a:bodyPr>
            <a:normAutofit/>
          </a:bodyPr>
          <a:lstStyle/>
          <a:p>
            <a:pPr algn="ctr">
              <a:buNone/>
            </a:pPr>
            <a:r>
              <a:rPr lang="en-US" sz="4000" b="1" dirty="0"/>
              <a:t>With all I am</a:t>
            </a:r>
          </a:p>
          <a:p>
            <a:pPr algn="ctr">
              <a:buNone/>
            </a:pPr>
            <a:r>
              <a:rPr lang="en-US" sz="4000" b="1" dirty="0"/>
              <a:t>In Your grace I stand</a:t>
            </a:r>
          </a:p>
          <a:p>
            <a:pPr algn="ctr">
              <a:buNone/>
            </a:pPr>
            <a:r>
              <a:rPr lang="en-US" sz="4000" b="1" dirty="0"/>
              <a:t>The greatest of all romance</a:t>
            </a:r>
          </a:p>
          <a:p>
            <a:pPr algn="ctr">
              <a:buNone/>
            </a:pPr>
            <a:r>
              <a:rPr lang="en-US" sz="4000" b="1" dirty="0"/>
              <a:t>Love of God</a:t>
            </a:r>
          </a:p>
          <a:p>
            <a:pPr algn="ctr">
              <a:buNone/>
            </a:pPr>
            <a:r>
              <a:rPr lang="en-US" sz="4000" b="1" dirty="0"/>
              <a:t>My </a:t>
            </a:r>
            <a:r>
              <a:rPr lang="en-US" sz="4000" b="1" dirty="0" err="1"/>
              <a:t>Saviour</a:t>
            </a:r>
            <a:r>
              <a:rPr lang="en-US" sz="4000" b="1" dirty="0"/>
              <a:t>  </a:t>
            </a:r>
          </a:p>
        </p:txBody>
      </p:sp>
    </p:spTree>
    <p:extLst>
      <p:ext uri="{BB962C8B-B14F-4D97-AF65-F5344CB8AC3E}">
        <p14:creationId xmlns:p14="http://schemas.microsoft.com/office/powerpoint/2010/main" val="27464185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177800"/>
            <a:ext cx="12192000" cy="6502400"/>
          </a:xfrm>
        </p:spPr>
        <p:txBody>
          <a:bodyPr>
            <a:normAutofit/>
          </a:bodyPr>
          <a:lstStyle/>
          <a:p>
            <a:pPr algn="ctr"/>
            <a:endParaRPr lang="en-US" sz="4000" b="1" dirty="0"/>
          </a:p>
          <a:p>
            <a:pPr algn="ctr">
              <a:buNone/>
            </a:pPr>
            <a:r>
              <a:rPr lang="en-US" sz="4000" b="1" dirty="0"/>
              <a:t>To the One who has rescued my soul</a:t>
            </a:r>
          </a:p>
          <a:p>
            <a:pPr algn="ctr">
              <a:buNone/>
            </a:pPr>
            <a:r>
              <a:rPr lang="en-US" sz="4000" b="1" dirty="0"/>
              <a:t>To the One who has welcomed me home</a:t>
            </a:r>
          </a:p>
          <a:p>
            <a:pPr algn="ctr">
              <a:buNone/>
            </a:pPr>
            <a:r>
              <a:rPr lang="en-US" sz="4000" b="1" dirty="0"/>
              <a:t>To the One who is </a:t>
            </a:r>
            <a:r>
              <a:rPr lang="en-US" sz="4000" b="1" dirty="0" err="1"/>
              <a:t>Saviour</a:t>
            </a:r>
            <a:r>
              <a:rPr lang="en-US" sz="4000" b="1" dirty="0"/>
              <a:t> of all</a:t>
            </a:r>
          </a:p>
          <a:p>
            <a:pPr algn="ctr">
              <a:buNone/>
            </a:pPr>
            <a:r>
              <a:rPr lang="en-US" sz="4000" b="1" dirty="0"/>
              <a:t>I sing forever</a:t>
            </a:r>
          </a:p>
        </p:txBody>
      </p:sp>
    </p:spTree>
    <p:extLst>
      <p:ext uri="{BB962C8B-B14F-4D97-AF65-F5344CB8AC3E}">
        <p14:creationId xmlns:p14="http://schemas.microsoft.com/office/powerpoint/2010/main" val="29763924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177800"/>
            <a:ext cx="12192000" cy="6502400"/>
          </a:xfrm>
        </p:spPr>
        <p:txBody>
          <a:bodyPr>
            <a:normAutofit/>
          </a:bodyPr>
          <a:lstStyle/>
          <a:p>
            <a:pPr algn="ctr"/>
            <a:endParaRPr lang="en-US" sz="4000" b="1" dirty="0"/>
          </a:p>
          <a:p>
            <a:pPr algn="ctr">
              <a:buNone/>
            </a:pPr>
            <a:r>
              <a:rPr lang="en-US" sz="4000" b="1" dirty="0"/>
              <a:t>To the One who has rescued my soul</a:t>
            </a:r>
          </a:p>
          <a:p>
            <a:pPr algn="ctr">
              <a:buNone/>
            </a:pPr>
            <a:r>
              <a:rPr lang="en-US" sz="4000" b="1" dirty="0"/>
              <a:t>To the One who has welcomed me home</a:t>
            </a:r>
          </a:p>
          <a:p>
            <a:pPr algn="ctr">
              <a:buNone/>
            </a:pPr>
            <a:r>
              <a:rPr lang="en-US" sz="4000" b="1" dirty="0"/>
              <a:t>To the One who is </a:t>
            </a:r>
            <a:r>
              <a:rPr lang="en-US" sz="4000" b="1" dirty="0" err="1"/>
              <a:t>Saviour</a:t>
            </a:r>
            <a:r>
              <a:rPr lang="en-US" sz="4000" b="1" dirty="0"/>
              <a:t> of all</a:t>
            </a:r>
          </a:p>
          <a:p>
            <a:pPr algn="ctr">
              <a:buNone/>
            </a:pPr>
            <a:r>
              <a:rPr lang="en-US" sz="4000" b="1" dirty="0"/>
              <a:t>I sing forever</a:t>
            </a:r>
          </a:p>
        </p:txBody>
      </p:sp>
    </p:spTree>
    <p:extLst>
      <p:ext uri="{BB962C8B-B14F-4D97-AF65-F5344CB8AC3E}">
        <p14:creationId xmlns:p14="http://schemas.microsoft.com/office/powerpoint/2010/main" val="33536196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177800"/>
            <a:ext cx="12192000" cy="6502400"/>
          </a:xfrm>
        </p:spPr>
        <p:txBody>
          <a:bodyPr>
            <a:normAutofit/>
          </a:bodyPr>
          <a:lstStyle/>
          <a:p>
            <a:pPr algn="ctr"/>
            <a:endParaRPr lang="en-US" sz="4000" b="1" dirty="0"/>
          </a:p>
          <a:p>
            <a:pPr algn="ctr">
              <a:buNone/>
            </a:pPr>
            <a:r>
              <a:rPr lang="en-US" sz="4000" b="1" dirty="0"/>
              <a:t>With arms held high</a:t>
            </a:r>
          </a:p>
          <a:p>
            <a:pPr algn="ctr">
              <a:buNone/>
            </a:pPr>
            <a:r>
              <a:rPr lang="en-US" sz="4000" b="1" dirty="0"/>
              <a:t>Lord I give my life</a:t>
            </a:r>
          </a:p>
          <a:p>
            <a:pPr algn="ctr">
              <a:buNone/>
            </a:pPr>
            <a:r>
              <a:rPr lang="en-US" sz="4000" b="1" dirty="0"/>
              <a:t>Knowing I'm found in Christ</a:t>
            </a:r>
          </a:p>
          <a:p>
            <a:pPr algn="ctr">
              <a:buNone/>
            </a:pPr>
            <a:r>
              <a:rPr lang="en-US" sz="4000" b="1" dirty="0"/>
              <a:t>In Your love forever</a:t>
            </a:r>
          </a:p>
        </p:txBody>
      </p:sp>
    </p:spTree>
    <p:extLst>
      <p:ext uri="{BB962C8B-B14F-4D97-AF65-F5344CB8AC3E}">
        <p14:creationId xmlns:p14="http://schemas.microsoft.com/office/powerpoint/2010/main" val="41685980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754602"/>
            <a:ext cx="12192000" cy="5925598"/>
          </a:xfrm>
        </p:spPr>
        <p:txBody>
          <a:bodyPr>
            <a:normAutofit/>
          </a:bodyPr>
          <a:lstStyle/>
          <a:p>
            <a:pPr algn="ctr">
              <a:buNone/>
            </a:pPr>
            <a:r>
              <a:rPr lang="en-US" sz="4000" b="1" dirty="0"/>
              <a:t>With all I am</a:t>
            </a:r>
          </a:p>
          <a:p>
            <a:pPr algn="ctr">
              <a:buNone/>
            </a:pPr>
            <a:r>
              <a:rPr lang="en-US" sz="4000" b="1" dirty="0"/>
              <a:t>In Your grace I stand</a:t>
            </a:r>
          </a:p>
          <a:p>
            <a:pPr algn="ctr">
              <a:buNone/>
            </a:pPr>
            <a:r>
              <a:rPr lang="en-US" sz="4000" b="1" dirty="0"/>
              <a:t>The greatest of all romance</a:t>
            </a:r>
          </a:p>
          <a:p>
            <a:pPr algn="ctr">
              <a:buNone/>
            </a:pPr>
            <a:r>
              <a:rPr lang="en-US" sz="4000" b="1" dirty="0"/>
              <a:t>Love of God</a:t>
            </a:r>
          </a:p>
          <a:p>
            <a:pPr algn="ctr">
              <a:buNone/>
            </a:pPr>
            <a:r>
              <a:rPr lang="en-US" sz="4000" b="1" dirty="0"/>
              <a:t>My </a:t>
            </a:r>
            <a:r>
              <a:rPr lang="en-US" sz="4000" b="1" dirty="0" err="1"/>
              <a:t>Saviour</a:t>
            </a:r>
            <a:r>
              <a:rPr lang="en-US" sz="4000" b="1" dirty="0"/>
              <a:t>  </a:t>
            </a:r>
          </a:p>
        </p:txBody>
      </p:sp>
    </p:spTree>
    <p:extLst>
      <p:ext uri="{BB962C8B-B14F-4D97-AF65-F5344CB8AC3E}">
        <p14:creationId xmlns:p14="http://schemas.microsoft.com/office/powerpoint/2010/main" val="19480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4F3F7E-B42C-4093-8F63-37811468A68A}"/>
              </a:ext>
            </a:extLst>
          </p:cNvPr>
          <p:cNvSpPr>
            <a:spLocks noGrp="1"/>
          </p:cNvSpPr>
          <p:nvPr>
            <p:ph idx="1"/>
          </p:nvPr>
        </p:nvSpPr>
        <p:spPr>
          <a:xfrm>
            <a:off x="838200" y="523783"/>
            <a:ext cx="10515600" cy="5653181"/>
          </a:xfrm>
        </p:spPr>
        <p:txBody>
          <a:bodyPr>
            <a:normAutofit/>
          </a:bodyPr>
          <a:lstStyle/>
          <a:p>
            <a:pPr marL="0" indent="0" algn="ctr">
              <a:buNone/>
            </a:pPr>
            <a:r>
              <a:rPr lang="en-US" sz="4000" b="1" dirty="0"/>
              <a:t>Let the pain and the sorrow</a:t>
            </a:r>
          </a:p>
          <a:p>
            <a:pPr marL="0" indent="0" algn="ctr">
              <a:buNone/>
            </a:pPr>
            <a:r>
              <a:rPr lang="en-US" sz="4000" b="1" dirty="0"/>
              <a:t>Be washed away</a:t>
            </a:r>
          </a:p>
          <a:p>
            <a:pPr marL="0" indent="0" algn="ctr">
              <a:buNone/>
            </a:pPr>
            <a:r>
              <a:rPr lang="en-US" sz="4000" b="1" dirty="0"/>
              <a:t>In the wave of His mercy</a:t>
            </a:r>
          </a:p>
          <a:p>
            <a:pPr marL="0" indent="0" algn="ctr">
              <a:buNone/>
            </a:pPr>
            <a:r>
              <a:rPr lang="en-US" sz="4000" b="1" dirty="0"/>
              <a:t>As deep cries out to deep</a:t>
            </a:r>
          </a:p>
          <a:p>
            <a:pPr marL="0" indent="0" algn="ctr">
              <a:buNone/>
            </a:pPr>
            <a:r>
              <a:rPr lang="en-US" sz="4000" b="1" dirty="0"/>
              <a:t>We sing</a:t>
            </a:r>
          </a:p>
        </p:txBody>
      </p:sp>
    </p:spTree>
    <p:extLst>
      <p:ext uri="{BB962C8B-B14F-4D97-AF65-F5344CB8AC3E}">
        <p14:creationId xmlns:p14="http://schemas.microsoft.com/office/powerpoint/2010/main" val="42126955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177800"/>
            <a:ext cx="12192000" cy="6502400"/>
          </a:xfrm>
        </p:spPr>
        <p:txBody>
          <a:bodyPr>
            <a:normAutofit/>
          </a:bodyPr>
          <a:lstStyle/>
          <a:p>
            <a:pPr algn="ctr"/>
            <a:endParaRPr lang="en-US" sz="4000" b="1" dirty="0"/>
          </a:p>
          <a:p>
            <a:pPr algn="ctr">
              <a:buNone/>
            </a:pPr>
            <a:r>
              <a:rPr lang="en-US" sz="4000" b="1" dirty="0"/>
              <a:t>To the One who has rescued my soul</a:t>
            </a:r>
          </a:p>
          <a:p>
            <a:pPr algn="ctr">
              <a:buNone/>
            </a:pPr>
            <a:r>
              <a:rPr lang="en-US" sz="4000" b="1" dirty="0"/>
              <a:t>To the One who has welcomed me home</a:t>
            </a:r>
          </a:p>
          <a:p>
            <a:pPr algn="ctr">
              <a:buNone/>
            </a:pPr>
            <a:r>
              <a:rPr lang="en-US" sz="4000" b="1" dirty="0"/>
              <a:t>To the One who is </a:t>
            </a:r>
            <a:r>
              <a:rPr lang="en-US" sz="4000" b="1" dirty="0" err="1"/>
              <a:t>Saviour</a:t>
            </a:r>
            <a:r>
              <a:rPr lang="en-US" sz="4000" b="1" dirty="0"/>
              <a:t> of all</a:t>
            </a:r>
          </a:p>
          <a:p>
            <a:pPr algn="ctr">
              <a:buNone/>
            </a:pPr>
            <a:r>
              <a:rPr lang="en-US" sz="4000" b="1" dirty="0"/>
              <a:t>I sing forever</a:t>
            </a:r>
          </a:p>
        </p:txBody>
      </p:sp>
    </p:spTree>
    <p:extLst>
      <p:ext uri="{BB962C8B-B14F-4D97-AF65-F5344CB8AC3E}">
        <p14:creationId xmlns:p14="http://schemas.microsoft.com/office/powerpoint/2010/main" val="36962123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177800"/>
            <a:ext cx="12192000" cy="6502400"/>
          </a:xfrm>
        </p:spPr>
        <p:txBody>
          <a:bodyPr>
            <a:normAutofit/>
          </a:bodyPr>
          <a:lstStyle/>
          <a:p>
            <a:pPr algn="ctr"/>
            <a:endParaRPr lang="en-US" sz="4000" b="1" dirty="0"/>
          </a:p>
          <a:p>
            <a:pPr algn="ctr">
              <a:buNone/>
            </a:pPr>
            <a:r>
              <a:rPr lang="en-US" sz="4000" b="1" dirty="0"/>
              <a:t>To the One who has rescued my soul</a:t>
            </a:r>
          </a:p>
          <a:p>
            <a:pPr algn="ctr">
              <a:buNone/>
            </a:pPr>
            <a:r>
              <a:rPr lang="en-US" sz="4000" b="1" dirty="0"/>
              <a:t>To the One who has welcomed me home</a:t>
            </a:r>
          </a:p>
          <a:p>
            <a:pPr algn="ctr">
              <a:buNone/>
            </a:pPr>
            <a:r>
              <a:rPr lang="en-US" sz="4000" b="1" dirty="0"/>
              <a:t>To the One who is </a:t>
            </a:r>
            <a:r>
              <a:rPr lang="en-US" sz="4000" b="1" dirty="0" err="1"/>
              <a:t>Saviour</a:t>
            </a:r>
            <a:r>
              <a:rPr lang="en-US" sz="4000" b="1" dirty="0"/>
              <a:t> of all</a:t>
            </a:r>
          </a:p>
          <a:p>
            <a:pPr algn="ctr">
              <a:buNone/>
            </a:pPr>
            <a:r>
              <a:rPr lang="en-US" sz="4000" b="1" dirty="0"/>
              <a:t>I sing forever</a:t>
            </a:r>
          </a:p>
        </p:txBody>
      </p:sp>
    </p:spTree>
    <p:extLst>
      <p:ext uri="{BB962C8B-B14F-4D97-AF65-F5344CB8AC3E}">
        <p14:creationId xmlns:p14="http://schemas.microsoft.com/office/powerpoint/2010/main" val="17857487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177800"/>
            <a:ext cx="12192000" cy="6502400"/>
          </a:xfrm>
        </p:spPr>
        <p:txBody>
          <a:bodyPr>
            <a:normAutofit/>
          </a:bodyPr>
          <a:lstStyle/>
          <a:p>
            <a:pPr algn="ctr"/>
            <a:endParaRPr lang="en-US" sz="4000" b="1" dirty="0"/>
          </a:p>
          <a:p>
            <a:pPr algn="ctr">
              <a:buNone/>
            </a:pPr>
            <a:r>
              <a:rPr lang="en-US" sz="4000" b="1" dirty="0"/>
              <a:t>With arms held high</a:t>
            </a:r>
          </a:p>
          <a:p>
            <a:pPr algn="ctr">
              <a:buNone/>
            </a:pPr>
            <a:r>
              <a:rPr lang="en-US" sz="4000" b="1" dirty="0"/>
              <a:t>Lord I give my life</a:t>
            </a:r>
          </a:p>
          <a:p>
            <a:pPr algn="ctr">
              <a:buNone/>
            </a:pPr>
            <a:r>
              <a:rPr lang="en-US" sz="4000" b="1" dirty="0"/>
              <a:t>Knowing I'm found in Christ</a:t>
            </a:r>
          </a:p>
          <a:p>
            <a:pPr algn="ctr">
              <a:buNone/>
            </a:pPr>
            <a:r>
              <a:rPr lang="en-US" sz="4000" b="1" dirty="0"/>
              <a:t>In Your love forever</a:t>
            </a:r>
          </a:p>
        </p:txBody>
      </p:sp>
    </p:spTree>
    <p:extLst>
      <p:ext uri="{BB962C8B-B14F-4D97-AF65-F5344CB8AC3E}">
        <p14:creationId xmlns:p14="http://schemas.microsoft.com/office/powerpoint/2010/main" val="36251234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754602"/>
            <a:ext cx="12192000" cy="5925598"/>
          </a:xfrm>
        </p:spPr>
        <p:txBody>
          <a:bodyPr>
            <a:normAutofit/>
          </a:bodyPr>
          <a:lstStyle/>
          <a:p>
            <a:pPr algn="ctr">
              <a:buNone/>
            </a:pPr>
            <a:r>
              <a:rPr lang="en-US" sz="4000" b="1" dirty="0"/>
              <a:t>With all I am</a:t>
            </a:r>
          </a:p>
          <a:p>
            <a:pPr algn="ctr">
              <a:buNone/>
            </a:pPr>
            <a:r>
              <a:rPr lang="en-US" sz="4000" b="1" dirty="0"/>
              <a:t>In Your grace I stand</a:t>
            </a:r>
          </a:p>
          <a:p>
            <a:pPr algn="ctr">
              <a:buNone/>
            </a:pPr>
            <a:r>
              <a:rPr lang="en-US" sz="4000" b="1" dirty="0"/>
              <a:t>The greatest of all romance</a:t>
            </a:r>
          </a:p>
          <a:p>
            <a:pPr algn="ctr">
              <a:buNone/>
            </a:pPr>
            <a:r>
              <a:rPr lang="en-US" sz="4000" b="1" dirty="0"/>
              <a:t>Love of God</a:t>
            </a:r>
          </a:p>
          <a:p>
            <a:pPr algn="ctr">
              <a:buNone/>
            </a:pPr>
            <a:r>
              <a:rPr lang="en-US" sz="4000" b="1" dirty="0"/>
              <a:t>My </a:t>
            </a:r>
            <a:r>
              <a:rPr lang="en-US" sz="4000" b="1" dirty="0" err="1"/>
              <a:t>Saviour</a:t>
            </a:r>
            <a:r>
              <a:rPr lang="en-US" sz="4000" b="1" dirty="0"/>
              <a:t>  </a:t>
            </a:r>
          </a:p>
        </p:txBody>
      </p:sp>
    </p:spTree>
    <p:extLst>
      <p:ext uri="{BB962C8B-B14F-4D97-AF65-F5344CB8AC3E}">
        <p14:creationId xmlns:p14="http://schemas.microsoft.com/office/powerpoint/2010/main" val="13310211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16CFD-2AC2-434E-9807-1509966B1DD3}"/>
              </a:ext>
            </a:extLst>
          </p:cNvPr>
          <p:cNvSpPr>
            <a:spLocks noGrp="1"/>
          </p:cNvSpPr>
          <p:nvPr>
            <p:ph type="title"/>
          </p:nvPr>
        </p:nvSpPr>
        <p:spPr/>
        <p:txBody>
          <a:bodyPr/>
          <a:lstStyle/>
          <a:p>
            <a:pPr algn="ctr"/>
            <a:r>
              <a:rPr lang="en-US" u="sng" dirty="0"/>
              <a:t>Confessional Prayer</a:t>
            </a:r>
          </a:p>
        </p:txBody>
      </p:sp>
      <p:sp>
        <p:nvSpPr>
          <p:cNvPr id="3" name="Content Placeholder 2">
            <a:extLst>
              <a:ext uri="{FF2B5EF4-FFF2-40B4-BE49-F238E27FC236}">
                <a16:creationId xmlns:a16="http://schemas.microsoft.com/office/drawing/2014/main" id="{5D5049CC-97FC-4F71-ACB1-2C3C37E55F6A}"/>
              </a:ext>
            </a:extLst>
          </p:cNvPr>
          <p:cNvSpPr>
            <a:spLocks noGrp="1"/>
          </p:cNvSpPr>
          <p:nvPr>
            <p:ph idx="1"/>
          </p:nvPr>
        </p:nvSpPr>
        <p:spPr>
          <a:xfrm>
            <a:off x="838200" y="1578771"/>
            <a:ext cx="10515600" cy="4598195"/>
          </a:xfrm>
        </p:spPr>
        <p:txBody>
          <a:bodyPr/>
          <a:lstStyle/>
          <a:p>
            <a:pPr marL="0" indent="0" algn="ctr">
              <a:buNone/>
            </a:pPr>
            <a:r>
              <a:rPr lang="en-US" dirty="0"/>
              <a:t>Please take a moment of time to confess your sins to God, so that we might be made clean by the blood of Jesus Christ.</a:t>
            </a:r>
          </a:p>
          <a:p>
            <a:pPr marL="0" indent="0" algn="ctr">
              <a:buNone/>
            </a:pPr>
            <a:endParaRPr lang="en-US" dirty="0"/>
          </a:p>
          <a:p>
            <a:pPr marL="0" indent="0" algn="ctr">
              <a:buNone/>
            </a:pPr>
            <a:endParaRPr lang="en-US" dirty="0"/>
          </a:p>
          <a:p>
            <a:pPr marL="0" indent="0" algn="ctr">
              <a:buNone/>
            </a:pPr>
            <a:r>
              <a:rPr lang="en-US" dirty="0"/>
              <a:t>8 If we claim to be without sin, we deceive ourselves and the truth is not in us. 9 If we confess our sins, he is faithful and just and will forgive us our sins and purify us from all unrighteousness. </a:t>
            </a:r>
          </a:p>
          <a:p>
            <a:pPr marL="0" indent="0" algn="ctr">
              <a:buNone/>
            </a:pPr>
            <a:r>
              <a:rPr lang="en-US" dirty="0"/>
              <a:t>1 John 1:8-9</a:t>
            </a:r>
          </a:p>
        </p:txBody>
      </p:sp>
    </p:spTree>
    <p:extLst>
      <p:ext uri="{BB962C8B-B14F-4D97-AF65-F5344CB8AC3E}">
        <p14:creationId xmlns:p14="http://schemas.microsoft.com/office/powerpoint/2010/main" val="33656230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BEA63-F492-4213-97B9-E2843C0782C1}"/>
              </a:ext>
            </a:extLst>
          </p:cNvPr>
          <p:cNvSpPr>
            <a:spLocks noGrp="1"/>
          </p:cNvSpPr>
          <p:nvPr>
            <p:ph type="title"/>
          </p:nvPr>
        </p:nvSpPr>
        <p:spPr/>
        <p:txBody>
          <a:bodyPr/>
          <a:lstStyle/>
          <a:p>
            <a:pPr algn="ctr"/>
            <a:r>
              <a:rPr lang="en-US" u="sng" dirty="0"/>
              <a:t>Apostles’ Creed</a:t>
            </a:r>
          </a:p>
        </p:txBody>
      </p:sp>
      <p:sp>
        <p:nvSpPr>
          <p:cNvPr id="3" name="Content Placeholder 2">
            <a:extLst>
              <a:ext uri="{FF2B5EF4-FFF2-40B4-BE49-F238E27FC236}">
                <a16:creationId xmlns:a16="http://schemas.microsoft.com/office/drawing/2014/main" id="{8E93D052-3F5A-458A-8151-5D02C6F3ABC2}"/>
              </a:ext>
            </a:extLst>
          </p:cNvPr>
          <p:cNvSpPr>
            <a:spLocks noGrp="1"/>
          </p:cNvSpPr>
          <p:nvPr>
            <p:ph idx="1"/>
          </p:nvPr>
        </p:nvSpPr>
        <p:spPr>
          <a:xfrm>
            <a:off x="0" y="1443042"/>
            <a:ext cx="12192000" cy="4733925"/>
          </a:xfrm>
        </p:spPr>
        <p:txBody>
          <a:bodyPr>
            <a:normAutofit/>
          </a:bodyPr>
          <a:lstStyle/>
          <a:p>
            <a:pPr marL="0" indent="0" algn="ctr">
              <a:buNone/>
            </a:pPr>
            <a:r>
              <a:rPr lang="en-US" sz="3200" b="1" dirty="0"/>
              <a:t>I believe in God the Father Almighty, Maker of heaven and earth.</a:t>
            </a:r>
          </a:p>
          <a:p>
            <a:pPr marL="0" indent="0" algn="ctr">
              <a:buNone/>
            </a:pPr>
            <a:r>
              <a:rPr lang="en-US" sz="3200" b="1" dirty="0"/>
              <a:t>and in Jesus Christ, his only Son, our Lord,</a:t>
            </a:r>
          </a:p>
          <a:p>
            <a:pPr marL="0" indent="0" algn="ctr">
              <a:buNone/>
            </a:pPr>
            <a:r>
              <a:rPr lang="en-US" sz="3200" b="1" dirty="0"/>
              <a:t>who was conceived by the Holy Spirit, born of the virgin Mary, </a:t>
            </a:r>
          </a:p>
          <a:p>
            <a:pPr marL="0" indent="0" algn="ctr">
              <a:buNone/>
            </a:pPr>
            <a:r>
              <a:rPr lang="en-US" sz="3200" b="1" dirty="0"/>
              <a:t>suffered under Pontius Pilate, was crucified, dead and buried.</a:t>
            </a:r>
          </a:p>
          <a:p>
            <a:pPr marL="0" indent="0" algn="ctr">
              <a:buNone/>
            </a:pPr>
            <a:r>
              <a:rPr lang="en-US" sz="3200" b="1" dirty="0"/>
              <a:t>He descended into hell; On the third day he rose again from the dead.</a:t>
            </a:r>
          </a:p>
          <a:p>
            <a:pPr marL="0" indent="0" algn="ctr">
              <a:buNone/>
            </a:pPr>
            <a:r>
              <a:rPr lang="en-US" sz="3200" b="1" dirty="0"/>
              <a:t>He ascended into heaven and sits at the right hand </a:t>
            </a:r>
          </a:p>
          <a:p>
            <a:pPr marL="0" indent="0" algn="ctr">
              <a:buNone/>
            </a:pPr>
            <a:r>
              <a:rPr lang="en-US" sz="3200" b="1" dirty="0"/>
              <a:t>of God the Father Almighty.</a:t>
            </a:r>
          </a:p>
          <a:p>
            <a:pPr marL="0" indent="0" algn="ctr">
              <a:buNone/>
            </a:pPr>
            <a:r>
              <a:rPr lang="en-US" sz="3200" b="1" dirty="0"/>
              <a:t>From thence he shall come to judge the quick and the dead</a:t>
            </a:r>
            <a:r>
              <a:rPr lang="en-US" sz="3200" dirty="0"/>
              <a:t>.</a:t>
            </a:r>
          </a:p>
        </p:txBody>
      </p:sp>
    </p:spTree>
    <p:extLst>
      <p:ext uri="{BB962C8B-B14F-4D97-AF65-F5344CB8AC3E}">
        <p14:creationId xmlns:p14="http://schemas.microsoft.com/office/powerpoint/2010/main" val="11730284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E3167F-8B2C-417D-B1AA-3F96CBDEDC8C}"/>
              </a:ext>
            </a:extLst>
          </p:cNvPr>
          <p:cNvSpPr>
            <a:spLocks noGrp="1"/>
          </p:cNvSpPr>
          <p:nvPr>
            <p:ph idx="1"/>
          </p:nvPr>
        </p:nvSpPr>
        <p:spPr>
          <a:xfrm>
            <a:off x="838200" y="907261"/>
            <a:ext cx="10515600" cy="5269707"/>
          </a:xfrm>
        </p:spPr>
        <p:txBody>
          <a:bodyPr/>
          <a:lstStyle/>
          <a:p>
            <a:pPr marL="0" indent="0" algn="ctr">
              <a:buNone/>
            </a:pPr>
            <a:r>
              <a:rPr lang="en-US" sz="3200" b="1" dirty="0"/>
              <a:t>I believe in the Holy Spirit,</a:t>
            </a:r>
          </a:p>
          <a:p>
            <a:pPr marL="0" indent="0" algn="ctr">
              <a:buNone/>
            </a:pPr>
            <a:r>
              <a:rPr lang="en-US" sz="3200" b="1" dirty="0"/>
              <a:t>the Holy universal church,</a:t>
            </a:r>
          </a:p>
          <a:p>
            <a:pPr marL="0" indent="0" algn="ctr">
              <a:buNone/>
            </a:pPr>
            <a:r>
              <a:rPr lang="en-US" sz="3200" b="1" dirty="0"/>
              <a:t>the communion of saints,</a:t>
            </a:r>
          </a:p>
          <a:p>
            <a:pPr marL="0" indent="0" algn="ctr">
              <a:buNone/>
            </a:pPr>
            <a:r>
              <a:rPr lang="en-US" sz="3200" b="1" dirty="0"/>
              <a:t>the forgiveness of sins,</a:t>
            </a:r>
          </a:p>
          <a:p>
            <a:pPr marL="0" indent="0" algn="ctr">
              <a:buNone/>
            </a:pPr>
            <a:r>
              <a:rPr lang="en-US" sz="3200" b="1" dirty="0"/>
              <a:t>the resurrection of the body,</a:t>
            </a:r>
          </a:p>
          <a:p>
            <a:pPr marL="0" indent="0" algn="ctr">
              <a:buNone/>
            </a:pPr>
            <a:r>
              <a:rPr lang="en-US" sz="3200" b="1" dirty="0"/>
              <a:t>and the life everlasting. Amen.</a:t>
            </a:r>
          </a:p>
          <a:p>
            <a:pPr marL="0" indent="0" algn="ctr">
              <a:buNone/>
            </a:pPr>
            <a:endParaRPr lang="en-US" dirty="0"/>
          </a:p>
        </p:txBody>
      </p:sp>
    </p:spTree>
    <p:extLst>
      <p:ext uri="{BB962C8B-B14F-4D97-AF65-F5344CB8AC3E}">
        <p14:creationId xmlns:p14="http://schemas.microsoft.com/office/powerpoint/2010/main" val="4230165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EED35-C09E-4B8A-B668-84A66106C2C0}"/>
              </a:ext>
            </a:extLst>
          </p:cNvPr>
          <p:cNvSpPr>
            <a:spLocks noGrp="1"/>
          </p:cNvSpPr>
          <p:nvPr>
            <p:ph type="title"/>
          </p:nvPr>
        </p:nvSpPr>
        <p:spPr/>
        <p:txBody>
          <a:bodyPr/>
          <a:lstStyle/>
          <a:p>
            <a:pPr algn="ctr"/>
            <a:r>
              <a:rPr lang="en-US" u="sng" dirty="0"/>
              <a:t>Offering</a:t>
            </a:r>
          </a:p>
        </p:txBody>
      </p:sp>
      <p:sp>
        <p:nvSpPr>
          <p:cNvPr id="3" name="Content Placeholder 2">
            <a:extLst>
              <a:ext uri="{FF2B5EF4-FFF2-40B4-BE49-F238E27FC236}">
                <a16:creationId xmlns:a16="http://schemas.microsoft.com/office/drawing/2014/main" id="{73805861-B8DB-4AD4-9556-D34C2E7D91EC}"/>
              </a:ext>
            </a:extLst>
          </p:cNvPr>
          <p:cNvSpPr>
            <a:spLocks noGrp="1"/>
          </p:cNvSpPr>
          <p:nvPr>
            <p:ph idx="1"/>
          </p:nvPr>
        </p:nvSpPr>
        <p:spPr/>
        <p:txBody>
          <a:bodyPr/>
          <a:lstStyle/>
          <a:p>
            <a:pPr marL="0" indent="0" algn="ctr">
              <a:buNone/>
            </a:pPr>
            <a:r>
              <a:rPr lang="en-US" b="1" dirty="0"/>
              <a:t>Though we are not meeting physically in church, we will try to remain consistent with our offering by either setting aside an envelope marked with the date to be brought in later, or by mailing a check to </a:t>
            </a:r>
            <a:r>
              <a:rPr lang="en-US" b="1" dirty="0" err="1"/>
              <a:t>Sekwang</a:t>
            </a:r>
            <a:r>
              <a:rPr lang="en-US" b="1" dirty="0"/>
              <a:t> Church. The address is below:</a:t>
            </a:r>
          </a:p>
          <a:p>
            <a:pPr marL="0" indent="0" algn="ctr">
              <a:buNone/>
            </a:pPr>
            <a:endParaRPr lang="en-US" b="1" dirty="0"/>
          </a:p>
          <a:p>
            <a:pPr marL="0" indent="0" algn="ctr">
              <a:buNone/>
            </a:pPr>
            <a:r>
              <a:rPr lang="en-US" b="1" dirty="0" err="1"/>
              <a:t>Sekwang</a:t>
            </a:r>
            <a:r>
              <a:rPr lang="en-US" b="1" dirty="0"/>
              <a:t> Korean Presbyterian Church</a:t>
            </a:r>
          </a:p>
          <a:p>
            <a:pPr marL="0" indent="0" algn="ctr">
              <a:buNone/>
            </a:pPr>
            <a:r>
              <a:rPr lang="en-US" b="1" dirty="0"/>
              <a:t>70 Bedford Rd. Pleasantville, NY 10570</a:t>
            </a:r>
            <a:endParaRPr lang="en-US" dirty="0"/>
          </a:p>
        </p:txBody>
      </p:sp>
    </p:spTree>
    <p:extLst>
      <p:ext uri="{BB962C8B-B14F-4D97-AF65-F5344CB8AC3E}">
        <p14:creationId xmlns:p14="http://schemas.microsoft.com/office/powerpoint/2010/main" val="17226890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2B4E4-D3EC-40CB-80A0-F68F1A65EBBC}"/>
              </a:ext>
            </a:extLst>
          </p:cNvPr>
          <p:cNvSpPr>
            <a:spLocks noGrp="1"/>
          </p:cNvSpPr>
          <p:nvPr>
            <p:ph type="title"/>
          </p:nvPr>
        </p:nvSpPr>
        <p:spPr/>
        <p:txBody>
          <a:bodyPr/>
          <a:lstStyle/>
          <a:p>
            <a:pPr algn="ctr"/>
            <a:r>
              <a:rPr lang="en-US" u="sng" dirty="0"/>
              <a:t>Prayer</a:t>
            </a:r>
          </a:p>
        </p:txBody>
      </p:sp>
      <p:sp>
        <p:nvSpPr>
          <p:cNvPr id="3" name="Content Placeholder 2">
            <a:extLst>
              <a:ext uri="{FF2B5EF4-FFF2-40B4-BE49-F238E27FC236}">
                <a16:creationId xmlns:a16="http://schemas.microsoft.com/office/drawing/2014/main" id="{26CC18F2-B17B-4469-BE86-2F63C192DC22}"/>
              </a:ext>
            </a:extLst>
          </p:cNvPr>
          <p:cNvSpPr>
            <a:spLocks noGrp="1"/>
          </p:cNvSpPr>
          <p:nvPr>
            <p:ph idx="1"/>
          </p:nvPr>
        </p:nvSpPr>
        <p:spPr/>
        <p:txBody>
          <a:bodyPr/>
          <a:lstStyle/>
          <a:p>
            <a:r>
              <a:rPr lang="en-US" b="1" dirty="0"/>
              <a:t>Pastor Edwin</a:t>
            </a:r>
          </a:p>
        </p:txBody>
      </p:sp>
    </p:spTree>
    <p:extLst>
      <p:ext uri="{BB962C8B-B14F-4D97-AF65-F5344CB8AC3E}">
        <p14:creationId xmlns:p14="http://schemas.microsoft.com/office/powerpoint/2010/main" val="29312453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C6355-BD8F-4209-A951-A8089D7F1D85}"/>
              </a:ext>
            </a:extLst>
          </p:cNvPr>
          <p:cNvSpPr>
            <a:spLocks noGrp="1"/>
          </p:cNvSpPr>
          <p:nvPr>
            <p:ph type="title"/>
          </p:nvPr>
        </p:nvSpPr>
        <p:spPr>
          <a:xfrm>
            <a:off x="838200" y="253013"/>
            <a:ext cx="10515600" cy="1117441"/>
          </a:xfrm>
        </p:spPr>
        <p:txBody>
          <a:bodyPr/>
          <a:lstStyle/>
          <a:p>
            <a:pPr algn="ctr"/>
            <a:r>
              <a:rPr lang="en-US" u="sng" dirty="0"/>
              <a:t>Scripture Reading</a:t>
            </a:r>
          </a:p>
        </p:txBody>
      </p:sp>
      <p:sp>
        <p:nvSpPr>
          <p:cNvPr id="3" name="Content Placeholder 2">
            <a:extLst>
              <a:ext uri="{FF2B5EF4-FFF2-40B4-BE49-F238E27FC236}">
                <a16:creationId xmlns:a16="http://schemas.microsoft.com/office/drawing/2014/main" id="{F6EA8538-3510-416A-871B-0212C714F428}"/>
              </a:ext>
            </a:extLst>
          </p:cNvPr>
          <p:cNvSpPr>
            <a:spLocks noGrp="1"/>
          </p:cNvSpPr>
          <p:nvPr>
            <p:ph idx="1"/>
          </p:nvPr>
        </p:nvSpPr>
        <p:spPr>
          <a:xfrm>
            <a:off x="266330" y="1145219"/>
            <a:ext cx="11506570" cy="5646198"/>
          </a:xfrm>
        </p:spPr>
        <p:txBody>
          <a:bodyPr>
            <a:normAutofit fontScale="55000" lnSpcReduction="20000"/>
          </a:bodyPr>
          <a:lstStyle/>
          <a:p>
            <a:pPr marL="0" indent="0">
              <a:buNone/>
            </a:pPr>
            <a:r>
              <a:rPr lang="en-US" sz="4400" b="1" dirty="0"/>
              <a:t>Judges 2: 6-11</a:t>
            </a:r>
          </a:p>
          <a:p>
            <a:pPr marL="0" indent="0">
              <a:buNone/>
            </a:pPr>
            <a:r>
              <a:rPr lang="en-US" sz="4400" b="1" dirty="0"/>
              <a:t>(</a:t>
            </a:r>
            <a:r>
              <a:rPr lang="en-US" sz="4400" b="1" i="1" dirty="0"/>
              <a:t>Listen now, to the Word of God)</a:t>
            </a:r>
            <a:endParaRPr lang="en-US" sz="4400" b="1" dirty="0"/>
          </a:p>
          <a:p>
            <a:pPr marL="0" indent="0">
              <a:buNone/>
            </a:pPr>
            <a:endParaRPr lang="en-US" sz="4300" b="1" baseline="30000" dirty="0"/>
          </a:p>
          <a:p>
            <a:pPr marL="0" indent="0" algn="l">
              <a:buNone/>
            </a:pPr>
            <a:r>
              <a:rPr lang="en-US" sz="4400" b="1" i="0" baseline="30000" dirty="0">
                <a:solidFill>
                  <a:srgbClr val="000000"/>
                </a:solidFill>
                <a:effectLst/>
              </a:rPr>
              <a:t>6 </a:t>
            </a:r>
            <a:r>
              <a:rPr lang="en-US" sz="4400" b="0" i="0" dirty="0">
                <a:solidFill>
                  <a:srgbClr val="000000"/>
                </a:solidFill>
                <a:effectLst/>
              </a:rPr>
              <a:t>After Joshua had dismissed the Israelites, they went to take possession of the land, each to their own inheritance. </a:t>
            </a:r>
            <a:r>
              <a:rPr lang="en-US" sz="4400" b="1" i="0" baseline="30000" dirty="0">
                <a:solidFill>
                  <a:srgbClr val="000000"/>
                </a:solidFill>
                <a:effectLst/>
              </a:rPr>
              <a:t>7 </a:t>
            </a:r>
            <a:r>
              <a:rPr lang="en-US" sz="4400" b="0" i="0" dirty="0">
                <a:solidFill>
                  <a:srgbClr val="000000"/>
                </a:solidFill>
                <a:effectLst/>
              </a:rPr>
              <a:t>The people served the </a:t>
            </a:r>
            <a:r>
              <a:rPr lang="en-US" sz="4400" b="0" i="0" cap="small" dirty="0">
                <a:solidFill>
                  <a:srgbClr val="000000"/>
                </a:solidFill>
                <a:effectLst/>
              </a:rPr>
              <a:t>Lord</a:t>
            </a:r>
            <a:r>
              <a:rPr lang="en-US" sz="4400" b="0" i="0" dirty="0">
                <a:solidFill>
                  <a:srgbClr val="000000"/>
                </a:solidFill>
                <a:effectLst/>
              </a:rPr>
              <a:t> throughout the lifetime of Joshua and of the elders who outlived him and who had seen all the great things the </a:t>
            </a:r>
            <a:r>
              <a:rPr lang="en-US" sz="4400" b="0" i="0" cap="small" dirty="0">
                <a:solidFill>
                  <a:srgbClr val="000000"/>
                </a:solidFill>
                <a:effectLst/>
              </a:rPr>
              <a:t>Lord</a:t>
            </a:r>
            <a:r>
              <a:rPr lang="en-US" sz="4400" b="0" i="0" dirty="0">
                <a:solidFill>
                  <a:srgbClr val="000000"/>
                </a:solidFill>
                <a:effectLst/>
              </a:rPr>
              <a:t> had done for Israel.</a:t>
            </a:r>
          </a:p>
          <a:p>
            <a:pPr marL="0" indent="0" algn="l">
              <a:buNone/>
            </a:pPr>
            <a:r>
              <a:rPr lang="en-US" sz="4400" b="1" i="0" baseline="30000" dirty="0">
                <a:solidFill>
                  <a:srgbClr val="000000"/>
                </a:solidFill>
                <a:effectLst/>
              </a:rPr>
              <a:t>8 </a:t>
            </a:r>
            <a:r>
              <a:rPr lang="en-US" sz="4400" b="0" i="0" dirty="0">
                <a:solidFill>
                  <a:srgbClr val="000000"/>
                </a:solidFill>
                <a:effectLst/>
              </a:rPr>
              <a:t>Joshua son of Nun, the servant of the </a:t>
            </a:r>
            <a:r>
              <a:rPr lang="en-US" sz="4400" b="0" i="0" cap="small" dirty="0">
                <a:solidFill>
                  <a:srgbClr val="000000"/>
                </a:solidFill>
                <a:effectLst/>
              </a:rPr>
              <a:t>Lord</a:t>
            </a:r>
            <a:r>
              <a:rPr lang="en-US" sz="4400" b="0" i="0" dirty="0">
                <a:solidFill>
                  <a:srgbClr val="000000"/>
                </a:solidFill>
                <a:effectLst/>
              </a:rPr>
              <a:t>, died at the age of a hundred and ten. </a:t>
            </a:r>
            <a:r>
              <a:rPr lang="en-US" sz="4400" b="1" i="0" baseline="30000" dirty="0">
                <a:solidFill>
                  <a:srgbClr val="000000"/>
                </a:solidFill>
                <a:effectLst/>
              </a:rPr>
              <a:t>9 </a:t>
            </a:r>
            <a:r>
              <a:rPr lang="en-US" sz="4400" b="0" i="0" dirty="0">
                <a:solidFill>
                  <a:srgbClr val="000000"/>
                </a:solidFill>
                <a:effectLst/>
              </a:rPr>
              <a:t>And they buried him in the land of his inheritance, at </a:t>
            </a:r>
            <a:r>
              <a:rPr lang="en-US" sz="4400" b="0" i="0" dirty="0" err="1">
                <a:solidFill>
                  <a:srgbClr val="000000"/>
                </a:solidFill>
                <a:effectLst/>
              </a:rPr>
              <a:t>Timnath</a:t>
            </a:r>
            <a:r>
              <a:rPr lang="en-US" sz="4400" b="0" i="0" dirty="0">
                <a:solidFill>
                  <a:srgbClr val="000000"/>
                </a:solidFill>
                <a:effectLst/>
              </a:rPr>
              <a:t> </a:t>
            </a:r>
            <a:r>
              <a:rPr lang="en-US" sz="4400" b="0" i="0" dirty="0" err="1">
                <a:solidFill>
                  <a:srgbClr val="000000"/>
                </a:solidFill>
                <a:effectLst/>
              </a:rPr>
              <a:t>Heres</a:t>
            </a:r>
            <a:r>
              <a:rPr lang="en-US" sz="4400" b="0" i="0" dirty="0">
                <a:solidFill>
                  <a:srgbClr val="000000"/>
                </a:solidFill>
                <a:effectLst/>
              </a:rPr>
              <a:t> in the hill country of Ephraim, north of Mount </a:t>
            </a:r>
            <a:r>
              <a:rPr lang="en-US" sz="4400" b="0" i="0" dirty="0" err="1">
                <a:solidFill>
                  <a:srgbClr val="000000"/>
                </a:solidFill>
                <a:effectLst/>
              </a:rPr>
              <a:t>Gaash</a:t>
            </a:r>
            <a:r>
              <a:rPr lang="en-US" sz="4400" b="0" i="0" dirty="0">
                <a:solidFill>
                  <a:srgbClr val="000000"/>
                </a:solidFill>
                <a:effectLst/>
              </a:rPr>
              <a:t>.</a:t>
            </a:r>
          </a:p>
          <a:p>
            <a:pPr marL="0" indent="0" algn="l">
              <a:buNone/>
            </a:pPr>
            <a:r>
              <a:rPr lang="en-US" sz="4400" b="1" i="0" baseline="30000" dirty="0">
                <a:solidFill>
                  <a:srgbClr val="000000"/>
                </a:solidFill>
                <a:effectLst/>
              </a:rPr>
              <a:t>10 </a:t>
            </a:r>
            <a:r>
              <a:rPr lang="en-US" sz="4400" b="0" i="0" dirty="0">
                <a:solidFill>
                  <a:srgbClr val="000000"/>
                </a:solidFill>
                <a:effectLst/>
              </a:rPr>
              <a:t>After that whole generation had been gathered to their ancestors, another generation grew up who knew neither the </a:t>
            </a:r>
            <a:r>
              <a:rPr lang="en-US" sz="4400" b="0" i="0" cap="small" dirty="0">
                <a:solidFill>
                  <a:srgbClr val="000000"/>
                </a:solidFill>
                <a:effectLst/>
              </a:rPr>
              <a:t>Lord</a:t>
            </a:r>
            <a:r>
              <a:rPr lang="en-US" sz="4400" b="0" i="0" dirty="0">
                <a:solidFill>
                  <a:srgbClr val="000000"/>
                </a:solidFill>
                <a:effectLst/>
              </a:rPr>
              <a:t> nor what he had done for Israel. </a:t>
            </a:r>
            <a:r>
              <a:rPr lang="en-US" sz="4400" b="1" i="0" baseline="30000" dirty="0">
                <a:solidFill>
                  <a:srgbClr val="000000"/>
                </a:solidFill>
                <a:effectLst/>
              </a:rPr>
              <a:t>11 </a:t>
            </a:r>
            <a:r>
              <a:rPr lang="en-US" sz="4400" b="0" i="0" dirty="0">
                <a:solidFill>
                  <a:srgbClr val="000000"/>
                </a:solidFill>
                <a:effectLst/>
              </a:rPr>
              <a:t>Then the Israelites did evil in the eyes of the </a:t>
            </a:r>
            <a:r>
              <a:rPr lang="en-US" sz="4400" b="0" i="0" cap="small" dirty="0">
                <a:solidFill>
                  <a:srgbClr val="000000"/>
                </a:solidFill>
                <a:effectLst/>
              </a:rPr>
              <a:t>Lord</a:t>
            </a:r>
            <a:r>
              <a:rPr lang="en-US" sz="4400" b="0" i="0" dirty="0">
                <a:solidFill>
                  <a:srgbClr val="000000"/>
                </a:solidFill>
                <a:effectLst/>
              </a:rPr>
              <a:t> and served the Baals.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4400" b="1"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400" b="1" i="1" u="none" strike="noStrike" kern="1200" cap="none" spc="0" normalizeH="0" baseline="0" noProof="0" dirty="0">
                <a:ln>
                  <a:noFill/>
                </a:ln>
                <a:solidFill>
                  <a:prstClr val="black"/>
                </a:solidFill>
                <a:effectLst/>
                <a:uLnTx/>
                <a:uFillTx/>
                <a:latin typeface="Calibri" panose="020F0502020204030204"/>
                <a:ea typeface="+mn-ea"/>
                <a:cs typeface="+mn-cs"/>
              </a:rPr>
              <a:t>(This is the Word of the Lord)</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400" b="1" i="1" u="none" strike="noStrike" kern="1200" cap="none" spc="0" normalizeH="0" baseline="0" noProof="0" dirty="0">
                <a:ln>
                  <a:noFill/>
                </a:ln>
                <a:solidFill>
                  <a:prstClr val="black"/>
                </a:solidFill>
                <a:effectLst/>
                <a:uLnTx/>
                <a:uFillTx/>
                <a:latin typeface="Calibri" panose="020F0502020204030204"/>
                <a:ea typeface="+mn-ea"/>
                <a:cs typeface="+mn-cs"/>
              </a:rPr>
              <a:t>Thanks be to God</a:t>
            </a:r>
          </a:p>
          <a:p>
            <a:pPr marL="0" indent="0">
              <a:buNone/>
            </a:pPr>
            <a:endParaRPr lang="en-US" b="1" i="1" dirty="0"/>
          </a:p>
        </p:txBody>
      </p:sp>
    </p:spTree>
    <p:extLst>
      <p:ext uri="{BB962C8B-B14F-4D97-AF65-F5344CB8AC3E}">
        <p14:creationId xmlns:p14="http://schemas.microsoft.com/office/powerpoint/2010/main" val="2483082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4F3F7E-B42C-4093-8F63-37811468A68A}"/>
              </a:ext>
            </a:extLst>
          </p:cNvPr>
          <p:cNvSpPr>
            <a:spLocks noGrp="1"/>
          </p:cNvSpPr>
          <p:nvPr>
            <p:ph idx="1"/>
          </p:nvPr>
        </p:nvSpPr>
        <p:spPr>
          <a:xfrm>
            <a:off x="838200" y="523783"/>
            <a:ext cx="10515600" cy="5653181"/>
          </a:xfrm>
        </p:spPr>
        <p:txBody>
          <a:bodyPr>
            <a:normAutofit/>
          </a:bodyPr>
          <a:lstStyle/>
          <a:p>
            <a:pPr marL="0" indent="0" algn="ctr">
              <a:buNone/>
            </a:pPr>
            <a:r>
              <a:rPr lang="en-US" sz="4000" b="1" dirty="0"/>
              <a:t>Come Lord Jesus come</a:t>
            </a:r>
          </a:p>
          <a:p>
            <a:pPr marL="0" indent="0" algn="ctr">
              <a:buNone/>
            </a:pPr>
            <a:r>
              <a:rPr lang="en-US" sz="4000" b="1" dirty="0"/>
              <a:t>Come Lord Jesus come</a:t>
            </a:r>
          </a:p>
          <a:p>
            <a:pPr marL="0" indent="0" algn="ctr">
              <a:buNone/>
            </a:pPr>
            <a:r>
              <a:rPr lang="en-US" sz="4000" b="1" dirty="0"/>
              <a:t>Come Lord Jesus come</a:t>
            </a:r>
          </a:p>
          <a:p>
            <a:pPr marL="0" indent="0" algn="ctr">
              <a:buNone/>
            </a:pPr>
            <a:r>
              <a:rPr lang="en-US" sz="4000" b="1" dirty="0"/>
              <a:t>Come Lord Jesus come</a:t>
            </a:r>
          </a:p>
        </p:txBody>
      </p:sp>
    </p:spTree>
    <p:extLst>
      <p:ext uri="{BB962C8B-B14F-4D97-AF65-F5344CB8AC3E}">
        <p14:creationId xmlns:p14="http://schemas.microsoft.com/office/powerpoint/2010/main" val="32023640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F5BE8-2275-4D60-BC80-4E2893089DD7}"/>
              </a:ext>
            </a:extLst>
          </p:cNvPr>
          <p:cNvSpPr>
            <a:spLocks noGrp="1"/>
          </p:cNvSpPr>
          <p:nvPr>
            <p:ph type="title"/>
          </p:nvPr>
        </p:nvSpPr>
        <p:spPr/>
        <p:txBody>
          <a:bodyPr/>
          <a:lstStyle/>
          <a:p>
            <a:pPr algn="ctr"/>
            <a:r>
              <a:rPr lang="en-US" u="sng" dirty="0"/>
              <a:t>Message</a:t>
            </a:r>
          </a:p>
        </p:txBody>
      </p:sp>
      <p:sp>
        <p:nvSpPr>
          <p:cNvPr id="3" name="Content Placeholder 2">
            <a:extLst>
              <a:ext uri="{FF2B5EF4-FFF2-40B4-BE49-F238E27FC236}">
                <a16:creationId xmlns:a16="http://schemas.microsoft.com/office/drawing/2014/main" id="{671FCDF4-FF73-43AB-BB6D-B603BA3EB069}"/>
              </a:ext>
            </a:extLst>
          </p:cNvPr>
          <p:cNvSpPr>
            <a:spLocks noGrp="1"/>
          </p:cNvSpPr>
          <p:nvPr>
            <p:ph idx="1"/>
          </p:nvPr>
        </p:nvSpPr>
        <p:spPr/>
        <p:txBody>
          <a:bodyPr/>
          <a:lstStyle/>
          <a:p>
            <a:pPr marL="0" indent="0" algn="ctr">
              <a:buNone/>
            </a:pPr>
            <a:r>
              <a:rPr lang="en-US" b="1" dirty="0"/>
              <a:t>“Our Responsibility to Our Community”</a:t>
            </a:r>
          </a:p>
          <a:p>
            <a:pPr marL="0" indent="0" algn="ctr">
              <a:buNone/>
            </a:pPr>
            <a:endParaRPr lang="en-US" b="1" dirty="0"/>
          </a:p>
          <a:p>
            <a:pPr marL="0" indent="0" algn="ctr">
              <a:buNone/>
            </a:pPr>
            <a:r>
              <a:rPr lang="en-US" dirty="0"/>
              <a:t>Pastor Edwin</a:t>
            </a:r>
          </a:p>
        </p:txBody>
      </p:sp>
    </p:spTree>
    <p:extLst>
      <p:ext uri="{BB962C8B-B14F-4D97-AF65-F5344CB8AC3E}">
        <p14:creationId xmlns:p14="http://schemas.microsoft.com/office/powerpoint/2010/main" val="22784893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7D9FE-A45E-4FDA-A9B4-3D358BE44496}"/>
              </a:ext>
            </a:extLst>
          </p:cNvPr>
          <p:cNvSpPr>
            <a:spLocks noGrp="1"/>
          </p:cNvSpPr>
          <p:nvPr>
            <p:ph type="title"/>
          </p:nvPr>
        </p:nvSpPr>
        <p:spPr/>
        <p:txBody>
          <a:bodyPr/>
          <a:lstStyle/>
          <a:p>
            <a:pPr algn="ctr"/>
            <a:r>
              <a:rPr lang="en-US" dirty="0"/>
              <a:t>Reflection / Prayer</a:t>
            </a:r>
          </a:p>
        </p:txBody>
      </p:sp>
      <p:sp>
        <p:nvSpPr>
          <p:cNvPr id="3" name="Content Placeholder 2">
            <a:extLst>
              <a:ext uri="{FF2B5EF4-FFF2-40B4-BE49-F238E27FC236}">
                <a16:creationId xmlns:a16="http://schemas.microsoft.com/office/drawing/2014/main" id="{6363927F-0459-48E6-B14A-00B917A6F3B0}"/>
              </a:ext>
            </a:extLst>
          </p:cNvPr>
          <p:cNvSpPr>
            <a:spLocks noGrp="1"/>
          </p:cNvSpPr>
          <p:nvPr>
            <p:ph idx="1"/>
          </p:nvPr>
        </p:nvSpPr>
        <p:spPr/>
        <p:txBody>
          <a:bodyPr>
            <a:normAutofit/>
          </a:bodyPr>
          <a:lstStyle/>
          <a:p>
            <a:pPr marL="0" indent="0" algn="ctr">
              <a:buNone/>
            </a:pPr>
            <a:r>
              <a:rPr lang="en-US" sz="3600" dirty="0"/>
              <a:t>Please take a few moments to respond to the Word of God with quiet reflection and prayer. Let us lift up whatever prayers and petitions that we have to God. Reflect on the events happening in the world around us, and lift up a prayer on behalf of those who have been affected by Covid-19 and those who are suffering injustice. </a:t>
            </a:r>
          </a:p>
        </p:txBody>
      </p:sp>
    </p:spTree>
    <p:extLst>
      <p:ext uri="{BB962C8B-B14F-4D97-AF65-F5344CB8AC3E}">
        <p14:creationId xmlns:p14="http://schemas.microsoft.com/office/powerpoint/2010/main" val="32002746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06528-516F-4F4E-B44D-8AE436195A71}"/>
              </a:ext>
            </a:extLst>
          </p:cNvPr>
          <p:cNvSpPr>
            <a:spLocks noGrp="1"/>
          </p:cNvSpPr>
          <p:nvPr>
            <p:ph type="title"/>
          </p:nvPr>
        </p:nvSpPr>
        <p:spPr/>
        <p:txBody>
          <a:bodyPr/>
          <a:lstStyle/>
          <a:p>
            <a:pPr algn="ctr"/>
            <a:r>
              <a:rPr lang="en-US" u="sng" dirty="0"/>
              <a:t>Lord’s Prayer</a:t>
            </a:r>
          </a:p>
        </p:txBody>
      </p:sp>
      <p:sp>
        <p:nvSpPr>
          <p:cNvPr id="3" name="Content Placeholder 2">
            <a:extLst>
              <a:ext uri="{FF2B5EF4-FFF2-40B4-BE49-F238E27FC236}">
                <a16:creationId xmlns:a16="http://schemas.microsoft.com/office/drawing/2014/main" id="{2F6D9D91-14DC-401A-BCFD-981080E3EA61}"/>
              </a:ext>
            </a:extLst>
          </p:cNvPr>
          <p:cNvSpPr>
            <a:spLocks noGrp="1"/>
          </p:cNvSpPr>
          <p:nvPr>
            <p:ph idx="1"/>
          </p:nvPr>
        </p:nvSpPr>
        <p:spPr>
          <a:xfrm>
            <a:off x="838200" y="1528763"/>
            <a:ext cx="10515600" cy="4648200"/>
          </a:xfrm>
        </p:spPr>
        <p:txBody>
          <a:bodyPr>
            <a:noAutofit/>
          </a:bodyPr>
          <a:lstStyle/>
          <a:p>
            <a:pPr marL="0" indent="0" algn="ctr">
              <a:buNone/>
            </a:pPr>
            <a:r>
              <a:rPr lang="en-US" b="1" dirty="0"/>
              <a:t>Our Father who art in heaven, Hallowed be thy name.</a:t>
            </a:r>
          </a:p>
          <a:p>
            <a:pPr marL="0" indent="0" algn="ctr">
              <a:buNone/>
            </a:pPr>
            <a:r>
              <a:rPr lang="en-US" b="1" dirty="0"/>
              <a:t>Thy kingdom come. Thy will be done on earth as it is in heaven.</a:t>
            </a:r>
          </a:p>
          <a:p>
            <a:pPr marL="0" indent="0" algn="ctr">
              <a:buNone/>
            </a:pPr>
            <a:r>
              <a:rPr lang="en-US" b="1" dirty="0"/>
              <a:t>Give us this day our daily bread, and forgive us our debts,</a:t>
            </a:r>
          </a:p>
          <a:p>
            <a:pPr marL="0" indent="0" algn="ctr">
              <a:buNone/>
            </a:pPr>
            <a:r>
              <a:rPr lang="en-US" b="1" dirty="0"/>
              <a:t>as we forgive our debtors,</a:t>
            </a:r>
          </a:p>
          <a:p>
            <a:pPr marL="0" indent="0" algn="ctr">
              <a:buNone/>
            </a:pPr>
            <a:r>
              <a:rPr lang="en-US" b="1" dirty="0"/>
              <a:t>and lead us not into temptation, but deliver us from evil.</a:t>
            </a:r>
          </a:p>
          <a:p>
            <a:pPr marL="0" indent="0" algn="ctr">
              <a:buNone/>
            </a:pPr>
            <a:r>
              <a:rPr lang="en-US" b="1" dirty="0"/>
              <a:t>For thine is the kingdom,</a:t>
            </a:r>
          </a:p>
          <a:p>
            <a:pPr marL="0" indent="0" algn="ctr">
              <a:buNone/>
            </a:pPr>
            <a:r>
              <a:rPr lang="en-US" b="1" dirty="0"/>
              <a:t>and the power, and the glory,</a:t>
            </a:r>
          </a:p>
          <a:p>
            <a:pPr marL="0" indent="0" algn="ctr">
              <a:buNone/>
            </a:pPr>
            <a:r>
              <a:rPr lang="en-US" b="1" dirty="0"/>
              <a:t>forever and ever</a:t>
            </a:r>
          </a:p>
          <a:p>
            <a:pPr marL="0" indent="0" algn="ctr">
              <a:buNone/>
            </a:pPr>
            <a:r>
              <a:rPr lang="en-US" b="1" dirty="0"/>
              <a:t>Amen.</a:t>
            </a:r>
          </a:p>
        </p:txBody>
      </p:sp>
    </p:spTree>
    <p:extLst>
      <p:ext uri="{BB962C8B-B14F-4D97-AF65-F5344CB8AC3E}">
        <p14:creationId xmlns:p14="http://schemas.microsoft.com/office/powerpoint/2010/main" val="17893855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261A5-BAB0-478C-BFB4-04DEACF3A018}"/>
              </a:ext>
            </a:extLst>
          </p:cNvPr>
          <p:cNvSpPr>
            <a:spLocks noGrp="1"/>
          </p:cNvSpPr>
          <p:nvPr>
            <p:ph type="title"/>
          </p:nvPr>
        </p:nvSpPr>
        <p:spPr/>
        <p:txBody>
          <a:bodyPr/>
          <a:lstStyle/>
          <a:p>
            <a:pPr algn="ctr"/>
            <a:r>
              <a:rPr lang="en-US" u="sng" dirty="0"/>
              <a:t>Announcements</a:t>
            </a:r>
          </a:p>
        </p:txBody>
      </p:sp>
      <p:sp>
        <p:nvSpPr>
          <p:cNvPr id="3" name="Content Placeholder 2">
            <a:extLst>
              <a:ext uri="{FF2B5EF4-FFF2-40B4-BE49-F238E27FC236}">
                <a16:creationId xmlns:a16="http://schemas.microsoft.com/office/drawing/2014/main" id="{D5B39289-1250-46FE-AE9C-17EB22286F9C}"/>
              </a:ext>
            </a:extLst>
          </p:cNvPr>
          <p:cNvSpPr>
            <a:spLocks noGrp="1"/>
          </p:cNvSpPr>
          <p:nvPr>
            <p:ph idx="1"/>
          </p:nvPr>
        </p:nvSpPr>
        <p:spPr>
          <a:xfrm>
            <a:off x="838200" y="1473692"/>
            <a:ext cx="10515600" cy="5202315"/>
          </a:xfrm>
        </p:spPr>
        <p:txBody>
          <a:bodyPr>
            <a:normAutofit fontScale="85000" lnSpcReduction="20000"/>
          </a:bodyPr>
          <a:lstStyle/>
          <a:p>
            <a:r>
              <a:rPr lang="en-US" sz="3300" dirty="0"/>
              <a:t>Thank you for worshiping with us today! </a:t>
            </a:r>
          </a:p>
          <a:p>
            <a:r>
              <a:rPr lang="en-US" sz="3300" dirty="0"/>
              <a:t>Lent</a:t>
            </a:r>
          </a:p>
          <a:p>
            <a:r>
              <a:rPr lang="en-US" sz="3300" dirty="0"/>
              <a:t>Bible Study – Restart first week of April</a:t>
            </a:r>
          </a:p>
          <a:p>
            <a:r>
              <a:rPr lang="en-US" sz="3300" dirty="0"/>
              <a:t>Confirmation Classes</a:t>
            </a:r>
          </a:p>
          <a:p>
            <a:r>
              <a:rPr lang="en-US" sz="3300" dirty="0"/>
              <a:t>Sunday School Worship – 10:00am</a:t>
            </a:r>
          </a:p>
          <a:p>
            <a:r>
              <a:rPr lang="en-US" sz="3300" dirty="0"/>
              <a:t>Service Volunteers needed!</a:t>
            </a:r>
          </a:p>
          <a:p>
            <a:pPr marL="228594" indent="-228594"/>
            <a:r>
              <a:rPr lang="en-US" sz="3300" dirty="0">
                <a:hlinkClick r:id="rId2"/>
              </a:rPr>
              <a:t>www.NYSekwang.org</a:t>
            </a:r>
            <a:r>
              <a:rPr lang="en-US" sz="3300" dirty="0"/>
              <a:t> / On Instagram @</a:t>
            </a:r>
            <a:r>
              <a:rPr lang="en-US" sz="3300" dirty="0" err="1"/>
              <a:t>sk_yg</a:t>
            </a:r>
            <a:endParaRPr lang="en-US" sz="3300" dirty="0"/>
          </a:p>
          <a:p>
            <a:pPr marL="228594" indent="-228594"/>
            <a:endParaRPr lang="en-US" sz="3300" dirty="0"/>
          </a:p>
          <a:p>
            <a:pPr marL="228594" indent="-228594"/>
            <a:r>
              <a:rPr lang="en-US" sz="3300" dirty="0"/>
              <a:t>Questions? Comments? Prayer Requests? Updates?</a:t>
            </a:r>
          </a:p>
          <a:p>
            <a:pPr marL="0" indent="0">
              <a:buNone/>
            </a:pPr>
            <a:r>
              <a:rPr lang="en-US" sz="3300" dirty="0"/>
              <a:t>Pastor Edwin:</a:t>
            </a:r>
          </a:p>
          <a:p>
            <a:pPr marL="0" indent="0">
              <a:buNone/>
            </a:pPr>
            <a:r>
              <a:rPr lang="en-US" sz="3300" dirty="0"/>
              <a:t>SekwangEK@gmail.com</a:t>
            </a:r>
          </a:p>
          <a:p>
            <a:pPr marL="0" indent="0">
              <a:buNone/>
            </a:pPr>
            <a:endParaRPr lang="en-US" dirty="0"/>
          </a:p>
          <a:p>
            <a:pPr marL="0" indent="0">
              <a:buNone/>
            </a:pPr>
            <a:endParaRPr lang="en-US" dirty="0"/>
          </a:p>
          <a:p>
            <a:pPr marL="0" indent="0">
              <a:buNone/>
            </a:pPr>
            <a:endParaRPr lang="en-US" dirty="0"/>
          </a:p>
          <a:p>
            <a:endParaRPr lang="en-US" dirty="0"/>
          </a:p>
          <a:p>
            <a:pPr marL="0" indent="0">
              <a:buNone/>
            </a:pPr>
            <a:endParaRPr lang="en-US" u="sng" dirty="0"/>
          </a:p>
        </p:txBody>
      </p:sp>
    </p:spTree>
    <p:extLst>
      <p:ext uri="{BB962C8B-B14F-4D97-AF65-F5344CB8AC3E}">
        <p14:creationId xmlns:p14="http://schemas.microsoft.com/office/powerpoint/2010/main" val="2762573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B7A92-DAB2-4C8E-9C73-68FEBE952A1D}"/>
              </a:ext>
            </a:extLst>
          </p:cNvPr>
          <p:cNvSpPr>
            <a:spLocks noGrp="1"/>
          </p:cNvSpPr>
          <p:nvPr>
            <p:ph type="title"/>
          </p:nvPr>
        </p:nvSpPr>
        <p:spPr/>
        <p:txBody>
          <a:bodyPr/>
          <a:lstStyle/>
          <a:p>
            <a:pPr algn="ctr"/>
            <a:r>
              <a:rPr lang="en-US" u="sng" dirty="0"/>
              <a:t>“Fellowship”</a:t>
            </a:r>
          </a:p>
        </p:txBody>
      </p:sp>
      <p:sp>
        <p:nvSpPr>
          <p:cNvPr id="3" name="Content Placeholder 2">
            <a:extLst>
              <a:ext uri="{FF2B5EF4-FFF2-40B4-BE49-F238E27FC236}">
                <a16:creationId xmlns:a16="http://schemas.microsoft.com/office/drawing/2014/main" id="{08272871-3C86-46F0-BF36-5CC52F072576}"/>
              </a:ext>
            </a:extLst>
          </p:cNvPr>
          <p:cNvSpPr>
            <a:spLocks noGrp="1"/>
          </p:cNvSpPr>
          <p:nvPr>
            <p:ph idx="1"/>
          </p:nvPr>
        </p:nvSpPr>
        <p:spPr>
          <a:xfrm>
            <a:off x="838200" y="1473693"/>
            <a:ext cx="10515600" cy="4703270"/>
          </a:xfrm>
        </p:spPr>
        <p:txBody>
          <a:bodyPr>
            <a:normAutofit/>
          </a:bodyPr>
          <a:lstStyle/>
          <a:p>
            <a:pPr marL="0" indent="0">
              <a:buNone/>
            </a:pPr>
            <a:r>
              <a:rPr lang="en-US" sz="3200" dirty="0"/>
              <a:t>“One Question”</a:t>
            </a:r>
          </a:p>
          <a:p>
            <a:pPr marL="0" indent="0">
              <a:buNone/>
            </a:pPr>
            <a:r>
              <a:rPr lang="en-US" dirty="0"/>
              <a:t>Please feel free to unmute your mic, introduce yourself, and answer the “one question”!!!</a:t>
            </a:r>
          </a:p>
          <a:p>
            <a:pPr marL="0" indent="0">
              <a:buNone/>
            </a:pPr>
            <a:endParaRPr lang="en-US" dirty="0"/>
          </a:p>
          <a:p>
            <a:pPr marL="0" indent="0">
              <a:buNone/>
            </a:pPr>
            <a:r>
              <a:rPr lang="en-US" dirty="0"/>
              <a:t>What is a praise song or hymn that has special meaning to you? It can also just be your favorite current praise/hymn! </a:t>
            </a:r>
          </a:p>
        </p:txBody>
      </p:sp>
    </p:spTree>
    <p:extLst>
      <p:ext uri="{BB962C8B-B14F-4D97-AF65-F5344CB8AC3E}">
        <p14:creationId xmlns:p14="http://schemas.microsoft.com/office/powerpoint/2010/main" val="2789274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B94DD4-99F8-4E41-884D-E55159483B2C}"/>
              </a:ext>
            </a:extLst>
          </p:cNvPr>
          <p:cNvSpPr>
            <a:spLocks noGrp="1"/>
          </p:cNvSpPr>
          <p:nvPr>
            <p:ph idx="1"/>
          </p:nvPr>
        </p:nvSpPr>
        <p:spPr>
          <a:xfrm>
            <a:off x="159798" y="735980"/>
            <a:ext cx="11611992" cy="5440983"/>
          </a:xfrm>
        </p:spPr>
        <p:txBody>
          <a:bodyPr>
            <a:normAutofit/>
          </a:bodyPr>
          <a:lstStyle/>
          <a:p>
            <a:pPr marL="0" indent="0" algn="ctr">
              <a:buNone/>
            </a:pPr>
            <a:r>
              <a:rPr lang="en-US" sz="4000" b="1" dirty="0"/>
              <a:t>Holy Spirit come</a:t>
            </a:r>
          </a:p>
          <a:p>
            <a:pPr marL="0" indent="0" algn="ctr">
              <a:buNone/>
            </a:pPr>
            <a:r>
              <a:rPr lang="en-US" sz="4000" b="1" dirty="0"/>
              <a:t>Holy Spirit come</a:t>
            </a:r>
          </a:p>
          <a:p>
            <a:pPr marL="0" indent="0" algn="ctr">
              <a:buNone/>
            </a:pPr>
            <a:r>
              <a:rPr lang="en-US" sz="4000" b="1" dirty="0"/>
              <a:t>Holy Spirit come</a:t>
            </a:r>
          </a:p>
          <a:p>
            <a:pPr marL="0" indent="0" algn="ctr">
              <a:buNone/>
            </a:pPr>
            <a:r>
              <a:rPr lang="en-US" sz="4000" b="1" dirty="0"/>
              <a:t>Holy Spirit come</a:t>
            </a:r>
          </a:p>
          <a:p>
            <a:pPr marL="0" indent="0" algn="ctr">
              <a:buNone/>
            </a:pPr>
            <a:endParaRPr lang="en-US" sz="4000" b="1" dirty="0"/>
          </a:p>
        </p:txBody>
      </p:sp>
    </p:spTree>
    <p:extLst>
      <p:ext uri="{BB962C8B-B14F-4D97-AF65-F5344CB8AC3E}">
        <p14:creationId xmlns:p14="http://schemas.microsoft.com/office/powerpoint/2010/main" val="1037933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3F7FF-3A05-4A33-84E3-0DB7E40FE4EF}"/>
              </a:ext>
            </a:extLst>
          </p:cNvPr>
          <p:cNvSpPr>
            <a:spLocks noGrp="1"/>
          </p:cNvSpPr>
          <p:nvPr>
            <p:ph type="title"/>
          </p:nvPr>
        </p:nvSpPr>
        <p:spPr/>
        <p:txBody>
          <a:bodyPr/>
          <a:lstStyle/>
          <a:p>
            <a:pPr algn="ctr"/>
            <a:r>
              <a:rPr lang="en-US" u="sng" dirty="0"/>
              <a:t>Silent Prayer</a:t>
            </a:r>
          </a:p>
        </p:txBody>
      </p:sp>
      <p:sp>
        <p:nvSpPr>
          <p:cNvPr id="3" name="Content Placeholder 2">
            <a:extLst>
              <a:ext uri="{FF2B5EF4-FFF2-40B4-BE49-F238E27FC236}">
                <a16:creationId xmlns:a16="http://schemas.microsoft.com/office/drawing/2014/main" id="{BFF338A7-FD6A-43F6-8AE9-D7A7DAA76143}"/>
              </a:ext>
            </a:extLst>
          </p:cNvPr>
          <p:cNvSpPr>
            <a:spLocks noGrp="1"/>
          </p:cNvSpPr>
          <p:nvPr>
            <p:ph idx="1"/>
          </p:nvPr>
        </p:nvSpPr>
        <p:spPr/>
        <p:txBody>
          <a:bodyPr>
            <a:normAutofit/>
          </a:bodyPr>
          <a:lstStyle/>
          <a:p>
            <a:pPr marL="0" indent="0" algn="ctr">
              <a:buNone/>
            </a:pPr>
            <a:r>
              <a:rPr lang="en-US" sz="4000" dirty="0"/>
              <a:t>Please take a moment to prepare your hearts for worship through a time of silent reflection and prayer.</a:t>
            </a:r>
          </a:p>
        </p:txBody>
      </p:sp>
    </p:spTree>
    <p:extLst>
      <p:ext uri="{BB962C8B-B14F-4D97-AF65-F5344CB8AC3E}">
        <p14:creationId xmlns:p14="http://schemas.microsoft.com/office/powerpoint/2010/main" val="732268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1DC05-6256-4139-900C-72EF7E7AFA91}"/>
              </a:ext>
            </a:extLst>
          </p:cNvPr>
          <p:cNvSpPr>
            <a:spLocks noGrp="1"/>
          </p:cNvSpPr>
          <p:nvPr>
            <p:ph type="title"/>
          </p:nvPr>
        </p:nvSpPr>
        <p:spPr/>
        <p:txBody>
          <a:bodyPr/>
          <a:lstStyle/>
          <a:p>
            <a:pPr algn="ctr"/>
            <a:r>
              <a:rPr lang="en-US" u="sng" dirty="0"/>
              <a:t>Call to Worship </a:t>
            </a:r>
          </a:p>
        </p:txBody>
      </p:sp>
      <p:sp>
        <p:nvSpPr>
          <p:cNvPr id="3" name="Content Placeholder 2">
            <a:extLst>
              <a:ext uri="{FF2B5EF4-FFF2-40B4-BE49-F238E27FC236}">
                <a16:creationId xmlns:a16="http://schemas.microsoft.com/office/drawing/2014/main" id="{C1521D0D-0E5B-4143-83F2-7E3DEAD620F7}"/>
              </a:ext>
            </a:extLst>
          </p:cNvPr>
          <p:cNvSpPr>
            <a:spLocks noGrp="1"/>
          </p:cNvSpPr>
          <p:nvPr>
            <p:ph idx="1"/>
          </p:nvPr>
        </p:nvSpPr>
        <p:spPr>
          <a:xfrm>
            <a:off x="838200" y="1478767"/>
            <a:ext cx="10515600" cy="4705351"/>
          </a:xfrm>
        </p:spPr>
        <p:txBody>
          <a:bodyPr>
            <a:normAutofit fontScale="92500" lnSpcReduction="20000"/>
          </a:bodyPr>
          <a:lstStyle/>
          <a:p>
            <a:pPr marL="0" indent="0" algn="ctr">
              <a:buNone/>
            </a:pPr>
            <a:r>
              <a:rPr lang="en-US" sz="4000" dirty="0"/>
              <a:t>Shout for joy to the Lord, all the earth.</a:t>
            </a:r>
          </a:p>
          <a:p>
            <a:pPr marL="0" indent="0" algn="ctr">
              <a:buNone/>
            </a:pPr>
            <a:r>
              <a:rPr lang="en-US" sz="4000" dirty="0"/>
              <a:t>Worship the Lord with gladness;</a:t>
            </a:r>
          </a:p>
          <a:p>
            <a:pPr marL="0" indent="0" algn="ctr">
              <a:buNone/>
            </a:pPr>
            <a:r>
              <a:rPr lang="en-US" sz="4000" dirty="0"/>
              <a:t>come before him with joyful songs.</a:t>
            </a:r>
          </a:p>
          <a:p>
            <a:pPr marL="0" indent="0" algn="ctr">
              <a:buNone/>
            </a:pPr>
            <a:r>
              <a:rPr lang="en-US" sz="4000" dirty="0"/>
              <a:t>Know that the Lord is God.</a:t>
            </a:r>
          </a:p>
          <a:p>
            <a:pPr marL="0" indent="0" algn="ctr">
              <a:buNone/>
            </a:pPr>
            <a:r>
              <a:rPr lang="en-US" sz="4000" dirty="0"/>
              <a:t>    </a:t>
            </a:r>
          </a:p>
          <a:p>
            <a:pPr marL="0" indent="0" algn="ctr">
              <a:buNone/>
            </a:pPr>
            <a:r>
              <a:rPr lang="en-US" sz="4000" b="1" dirty="0"/>
              <a:t>It is he who made us, and we are his;</a:t>
            </a:r>
          </a:p>
          <a:p>
            <a:pPr marL="0" indent="0" algn="ctr">
              <a:buNone/>
            </a:pPr>
            <a:r>
              <a:rPr lang="en-US" sz="4000" b="1" dirty="0"/>
              <a:t>    we are his people, the sheep of his pasture.</a:t>
            </a:r>
          </a:p>
          <a:p>
            <a:pPr marL="0" indent="0" algn="ctr">
              <a:buNone/>
            </a:pPr>
            <a:endParaRPr lang="en-US" dirty="0"/>
          </a:p>
          <a:p>
            <a:pPr marL="0" indent="0" algn="ctr">
              <a:buNone/>
            </a:pPr>
            <a:r>
              <a:rPr lang="en-US" dirty="0"/>
              <a:t> </a:t>
            </a:r>
            <a:endParaRPr lang="en-US" b="1" dirty="0"/>
          </a:p>
        </p:txBody>
      </p:sp>
    </p:spTree>
    <p:extLst>
      <p:ext uri="{BB962C8B-B14F-4D97-AF65-F5344CB8AC3E}">
        <p14:creationId xmlns:p14="http://schemas.microsoft.com/office/powerpoint/2010/main" val="3846020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5B4AA9-C92B-4901-9028-56035569116B}"/>
              </a:ext>
            </a:extLst>
          </p:cNvPr>
          <p:cNvSpPr>
            <a:spLocks noGrp="1"/>
          </p:cNvSpPr>
          <p:nvPr>
            <p:ph idx="1"/>
          </p:nvPr>
        </p:nvSpPr>
        <p:spPr>
          <a:xfrm>
            <a:off x="0" y="671515"/>
            <a:ext cx="12192000" cy="5505451"/>
          </a:xfrm>
        </p:spPr>
        <p:txBody>
          <a:bodyPr/>
          <a:lstStyle/>
          <a:p>
            <a:pPr marL="0" indent="0" algn="ctr">
              <a:buNone/>
            </a:pPr>
            <a:r>
              <a:rPr lang="en-US" sz="4000" dirty="0"/>
              <a:t>Enter his gates with thanksgiving</a:t>
            </a:r>
          </a:p>
          <a:p>
            <a:pPr marL="0" indent="0" algn="ctr">
              <a:buNone/>
            </a:pPr>
            <a:r>
              <a:rPr lang="en-US" sz="4000" dirty="0"/>
              <a:t> and his courts with praise;</a:t>
            </a:r>
          </a:p>
          <a:p>
            <a:pPr marL="0" indent="0" algn="ctr">
              <a:buNone/>
            </a:pPr>
            <a:r>
              <a:rPr lang="en-US" sz="4000" dirty="0"/>
              <a:t> give thanks to him and praise his name.</a:t>
            </a:r>
          </a:p>
          <a:p>
            <a:pPr marL="0" indent="0" algn="ctr">
              <a:buNone/>
            </a:pPr>
            <a:r>
              <a:rPr lang="en-US" sz="4000" dirty="0"/>
              <a:t> </a:t>
            </a:r>
          </a:p>
          <a:p>
            <a:pPr marL="0" indent="0" algn="ctr">
              <a:buNone/>
            </a:pPr>
            <a:r>
              <a:rPr lang="en-US" sz="4000" b="1" dirty="0"/>
              <a:t>For the Lord is good and his love endures forever;</a:t>
            </a:r>
          </a:p>
          <a:p>
            <a:pPr marL="0" indent="0" algn="ctr">
              <a:buNone/>
            </a:pPr>
            <a:r>
              <a:rPr lang="en-US" sz="4000" b="1" dirty="0"/>
              <a:t> his faithfulness continues through all generations</a:t>
            </a:r>
            <a:r>
              <a:rPr lang="en-US" b="1" dirty="0"/>
              <a:t>.</a:t>
            </a:r>
          </a:p>
          <a:p>
            <a:pPr marL="0" indent="0" algn="ctr">
              <a:buNone/>
            </a:pPr>
            <a:endParaRPr lang="en-US" dirty="0"/>
          </a:p>
        </p:txBody>
      </p:sp>
    </p:spTree>
    <p:extLst>
      <p:ext uri="{BB962C8B-B14F-4D97-AF65-F5344CB8AC3E}">
        <p14:creationId xmlns:p14="http://schemas.microsoft.com/office/powerpoint/2010/main" val="39943303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1812</Words>
  <Application>Microsoft Office PowerPoint</Application>
  <PresentationFormat>Widescreen</PresentationFormat>
  <Paragraphs>272</Paragraphs>
  <Slides>54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Calibri</vt:lpstr>
      <vt:lpstr>Calibri Light</vt:lpstr>
      <vt:lpstr>Office Theme</vt:lpstr>
      <vt:lpstr>Sekwang Church - Sunday Worship</vt:lpstr>
      <vt:lpstr>Opening Praise </vt:lpstr>
      <vt:lpstr>PowerPoint Presentation</vt:lpstr>
      <vt:lpstr>PowerPoint Presentation</vt:lpstr>
      <vt:lpstr>PowerPoint Presentation</vt:lpstr>
      <vt:lpstr>PowerPoint Presentation</vt:lpstr>
      <vt:lpstr>Silent Prayer</vt:lpstr>
      <vt:lpstr>Call to Worship </vt:lpstr>
      <vt:lpstr>PowerPoint Presentation</vt:lpstr>
      <vt:lpstr>Praise</vt:lpstr>
      <vt:lpstr>Yet Not I But Through Christ In 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Open My Eyes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Love On The 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Confessional Prayer</vt:lpstr>
      <vt:lpstr>Apostles’ Creed</vt:lpstr>
      <vt:lpstr>PowerPoint Presentation</vt:lpstr>
      <vt:lpstr>Offering</vt:lpstr>
      <vt:lpstr>Prayer</vt:lpstr>
      <vt:lpstr>Scripture Reading</vt:lpstr>
      <vt:lpstr>Message</vt:lpstr>
      <vt:lpstr>Reflection / Prayer</vt:lpstr>
      <vt:lpstr>Lord’s Prayer</vt:lpstr>
      <vt:lpstr>Announcements</vt:lpstr>
      <vt:lpstr>“Fellowship”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Sekwang Church - Sunday Worship</dc:title>
  <dc:creator>Edwin Kim</dc:creator>
  <cp:lastModifiedBy>Edwin Kim</cp:lastModifiedBy>
  <cp:revision>5</cp:revision>
  <dcterms:created xsi:type="dcterms:W3CDTF">2021-02-21T00:59:46Z</dcterms:created>
  <dcterms:modified xsi:type="dcterms:W3CDTF">2021-02-21T01:53:19Z</dcterms:modified>
</cp:coreProperties>
</file>